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14748098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2A62A-403F-7544-B173-DABAFA1B64BD}" v="1" dt="2026-07-16T18:21:48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3"/>
    <p:restoredTop sz="96405"/>
  </p:normalViewPr>
  <p:slideViewPr>
    <p:cSldViewPr snapToGrid="0" snapToObjects="1">
      <p:cViewPr varScale="1">
        <p:scale>
          <a:sx n="122" d="100"/>
          <a:sy n="122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e Lievense" userId="0a735ab4-3161-4127-bffe-ef69975754c3" providerId="ADAL" clId="{55F55B7F-E20C-5491-ADA0-835C5BDABA9A}"/>
    <pc:docChg chg="addSld delSld modSld">
      <pc:chgData name="Breanne Lievense" userId="0a735ab4-3161-4127-bffe-ef69975754c3" providerId="ADAL" clId="{55F55B7F-E20C-5491-ADA0-835C5BDABA9A}" dt="2026-07-16T18:21:51.414" v="1" actId="2696"/>
      <pc:docMkLst>
        <pc:docMk/>
      </pc:docMkLst>
      <pc:sldChg chg="del">
        <pc:chgData name="Breanne Lievense" userId="0a735ab4-3161-4127-bffe-ef69975754c3" providerId="ADAL" clId="{55F55B7F-E20C-5491-ADA0-835C5BDABA9A}" dt="2026-07-16T18:21:51.414" v="1" actId="2696"/>
        <pc:sldMkLst>
          <pc:docMk/>
          <pc:sldMk cId="1553715753" sldId="278"/>
        </pc:sldMkLst>
      </pc:sldChg>
      <pc:sldChg chg="add">
        <pc:chgData name="Breanne Lievense" userId="0a735ab4-3161-4127-bffe-ef69975754c3" providerId="ADAL" clId="{55F55B7F-E20C-5491-ADA0-835C5BDABA9A}" dt="2026-07-16T18:21:48.624" v="0"/>
        <pc:sldMkLst>
          <pc:docMk/>
          <pc:sldMk cId="1753760172" sldId="21474809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072427" y="624895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459651" y="5971955"/>
            <a:ext cx="1490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Updated April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5B7DE-B43B-65E0-06C5-608C0F91DF2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353800" y="6248954"/>
            <a:ext cx="811965" cy="52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9D585-29D3-8FB0-DD28-26B76985C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5FD1D-E33C-C5D6-73DC-38066AFD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Potential </a:t>
            </a:r>
            <a:r>
              <a:rPr lang="en-US" err="1"/>
              <a:t>Lenacapavir</a:t>
            </a:r>
            <a:r>
              <a:rPr lang="en-US"/>
              <a:t> Supply: 2026-28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8C40B8-C251-A2B8-3A89-FBA227CDD8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92"/>
          <a:stretch>
            <a:fillRect/>
          </a:stretch>
        </p:blipFill>
        <p:spPr>
          <a:xfrm>
            <a:off x="835742" y="1235357"/>
            <a:ext cx="10643386" cy="50113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074DD7-CA94-5735-57FD-27A669800201}"/>
              </a:ext>
            </a:extLst>
          </p:cNvPr>
          <p:cNvSpPr/>
          <p:nvPr/>
        </p:nvSpPr>
        <p:spPr>
          <a:xfrm>
            <a:off x="10813063" y="6005015"/>
            <a:ext cx="1378937" cy="852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7EA86DA-B7E5-0AD9-C299-965B620CC5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1440" y="6246688"/>
            <a:ext cx="804305" cy="52379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716DDCC-FD14-5D3D-7332-084AAB2124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2672" y="6237037"/>
            <a:ext cx="1242710" cy="5334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95E44-DB25-49B6-3E4A-0364C9966A16}"/>
              </a:ext>
            </a:extLst>
          </p:cNvPr>
          <p:cNvSpPr txBox="1"/>
          <p:nvPr/>
        </p:nvSpPr>
        <p:spPr>
          <a:xfrm>
            <a:off x="10022672" y="5954414"/>
            <a:ext cx="2123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solidFill>
                  <a:schemeClr val="bg2">
                    <a:lumMod val="10000"/>
                  </a:schemeClr>
                </a:solidFill>
              </a:rPr>
              <a:t>Updated July 2026</a:t>
            </a:r>
          </a:p>
        </p:txBody>
      </p:sp>
    </p:spTree>
    <p:extLst>
      <p:ext uri="{BB962C8B-B14F-4D97-AF65-F5344CB8AC3E}">
        <p14:creationId xmlns:p14="http://schemas.microsoft.com/office/powerpoint/2010/main" val="1753760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9a38a62cd8400aab58277a35adcaaf94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9fe388edf8f56ca1b675e030cad9d84f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5728E0-B070-4C4C-9E03-0147FB799D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379A11-7818-453A-894C-7320E5D4E16C}">
  <ds:schemaRefs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ecbb6b75-ed16-40cd-a9a8-77cf87046b80"/>
    <ds:schemaRef ds:uri="http://schemas.openxmlformats.org/package/2006/metadata/core-properties"/>
    <ds:schemaRef ds:uri="http://schemas.microsoft.com/office/2006/documentManagement/types"/>
    <ds:schemaRef ds:uri="537d2ee8-cfed-489f-8fdb-1f0a01b7be0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8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Potential Lenacapavir Supply: 2026-28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Breanne Lievense</cp:lastModifiedBy>
  <cp:revision>8</cp:revision>
  <dcterms:created xsi:type="dcterms:W3CDTF">2025-06-19T10:20:48Z</dcterms:created>
  <dcterms:modified xsi:type="dcterms:W3CDTF">2026-07-16T18:21:58Z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