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7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DE9AA0-8B54-9840-A938-22C029738B14}" v="1" dt="2026-04-17T12:54:05.4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2"/>
    <p:restoredTop sz="96405"/>
  </p:normalViewPr>
  <p:slideViewPr>
    <p:cSldViewPr snapToGrid="0" snapToObjects="1">
      <p:cViewPr varScale="1">
        <p:scale>
          <a:sx n="118" d="100"/>
          <a:sy n="118" d="100"/>
        </p:scale>
        <p:origin x="224"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anne Lievense" userId="0a735ab4-3161-4127-bffe-ef69975754c3" providerId="ADAL" clId="{55F55B7F-E20C-5491-ADA0-835C5BDABA9A}"/>
    <pc:docChg chg="undo custSel modSld modMainMaster">
      <pc:chgData name="Breanne Lievense" userId="0a735ab4-3161-4127-bffe-ef69975754c3" providerId="ADAL" clId="{55F55B7F-E20C-5491-ADA0-835C5BDABA9A}" dt="2026-04-17T12:54:05.484" v="100" actId="164"/>
      <pc:docMkLst>
        <pc:docMk/>
      </pc:docMkLst>
      <pc:sldChg chg="addSp delSp modSp mod">
        <pc:chgData name="Breanne Lievense" userId="0a735ab4-3161-4127-bffe-ef69975754c3" providerId="ADAL" clId="{55F55B7F-E20C-5491-ADA0-835C5BDABA9A}" dt="2026-04-17T12:54:05.484" v="100" actId="164"/>
        <pc:sldMkLst>
          <pc:docMk/>
          <pc:sldMk cId="1553715753" sldId="278"/>
        </pc:sldMkLst>
        <pc:spChg chg="add mod">
          <ac:chgData name="Breanne Lievense" userId="0a735ab4-3161-4127-bffe-ef69975754c3" providerId="ADAL" clId="{55F55B7F-E20C-5491-ADA0-835C5BDABA9A}" dt="2026-04-17T12:54:05.484" v="100" actId="164"/>
          <ac:spMkLst>
            <pc:docMk/>
            <pc:sldMk cId="1553715753" sldId="278"/>
            <ac:spMk id="6" creationId="{AC5F857A-E12B-8A67-4417-54E3014DC8F8}"/>
          </ac:spMkLst>
        </pc:spChg>
        <pc:spChg chg="mod">
          <ac:chgData name="Breanne Lievense" userId="0a735ab4-3161-4127-bffe-ef69975754c3" providerId="ADAL" clId="{55F55B7F-E20C-5491-ADA0-835C5BDABA9A}" dt="2026-04-15T14:51:28.844" v="77" actId="404"/>
          <ac:spMkLst>
            <pc:docMk/>
            <pc:sldMk cId="1553715753" sldId="278"/>
            <ac:spMk id="7" creationId="{E6AADFB2-12E9-1D8C-D186-0DC99468442A}"/>
          </ac:spMkLst>
        </pc:spChg>
        <pc:spChg chg="add mod">
          <ac:chgData name="Breanne Lievense" userId="0a735ab4-3161-4127-bffe-ef69975754c3" providerId="ADAL" clId="{55F55B7F-E20C-5491-ADA0-835C5BDABA9A}" dt="2026-04-14T02:22:47.383" v="43" actId="164"/>
          <ac:spMkLst>
            <pc:docMk/>
            <pc:sldMk cId="1553715753" sldId="278"/>
            <ac:spMk id="8" creationId="{550D5985-181F-F6BF-1039-6347DABB2D20}"/>
          </ac:spMkLst>
        </pc:spChg>
        <pc:grpChg chg="add mod">
          <ac:chgData name="Breanne Lievense" userId="0a735ab4-3161-4127-bffe-ef69975754c3" providerId="ADAL" clId="{55F55B7F-E20C-5491-ADA0-835C5BDABA9A}" dt="2026-04-17T12:54:05.484" v="100" actId="164"/>
          <ac:grpSpMkLst>
            <pc:docMk/>
            <pc:sldMk cId="1553715753" sldId="278"/>
            <ac:grpSpMk id="9" creationId="{CA474BFE-790D-BE34-60D8-48CB7BE27B16}"/>
          </ac:grpSpMkLst>
        </pc:grpChg>
        <pc:grpChg chg="add del mod">
          <ac:chgData name="Breanne Lievense" userId="0a735ab4-3161-4127-bffe-ef69975754c3" providerId="ADAL" clId="{55F55B7F-E20C-5491-ADA0-835C5BDABA9A}" dt="2026-04-17T12:52:41.520" v="81" actId="478"/>
          <ac:grpSpMkLst>
            <pc:docMk/>
            <pc:sldMk cId="1553715753" sldId="278"/>
            <ac:grpSpMk id="10" creationId="{E061E376-6AAD-2C26-44C1-22932B7AB91A}"/>
          </ac:grpSpMkLst>
        </pc:grpChg>
        <pc:picChg chg="add mod modCrop">
          <ac:chgData name="Breanne Lievense" userId="0a735ab4-3161-4127-bffe-ef69975754c3" providerId="ADAL" clId="{55F55B7F-E20C-5491-ADA0-835C5BDABA9A}" dt="2026-04-17T12:54:05.484" v="100" actId="164"/>
          <ac:picMkLst>
            <pc:docMk/>
            <pc:sldMk cId="1553715753" sldId="278"/>
            <ac:picMk id="4" creationId="{FA4B7E18-6235-5B2E-92FF-001CACBB89A1}"/>
          </ac:picMkLst>
        </pc:picChg>
      </pc:sldChg>
      <pc:sldMasterChg chg="modSp mod">
        <pc:chgData name="Breanne Lievense" userId="0a735ab4-3161-4127-bffe-ef69975754c3" providerId="ADAL" clId="{55F55B7F-E20C-5491-ADA0-835C5BDABA9A}" dt="2026-04-06T17:41:24.395" v="5" actId="20577"/>
        <pc:sldMasterMkLst>
          <pc:docMk/>
          <pc:sldMasterMk cId="99586518" sldId="2147483648"/>
        </pc:sldMasterMkLst>
        <pc:spChg chg="mod">
          <ac:chgData name="Breanne Lievense" userId="0a735ab4-3161-4127-bffe-ef69975754c3" providerId="ADAL" clId="{55F55B7F-E20C-5491-ADA0-835C5BDABA9A}" dt="2026-04-06T17:41:24.395" v="5" actId="20577"/>
          <ac:spMkLst>
            <pc:docMk/>
            <pc:sldMasterMk cId="99586518" sldId="2147483648"/>
            <ac:spMk id="6" creationId="{AD68B714-A8BA-B5DE-6A3A-BC33F8B5376F}"/>
          </ac:spMkLst>
        </pc:sp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l">
              <a:lnSpc>
                <a:spcPct val="100000"/>
              </a:lnSpc>
              <a:spcAft>
                <a:spcPts val="600"/>
              </a:spcAft>
              <a:defRPr sz="5400" b="1" i="0" baseline="0"/>
            </a:lvl1pPr>
          </a:lstStyle>
          <a:p>
            <a:r>
              <a:rPr lang="en-US" dirty="0"/>
              <a:t>AVAC Template</a:t>
            </a:r>
          </a:p>
        </p:txBody>
      </p:sp>
      <p:sp>
        <p:nvSpPr>
          <p:cNvPr id="3" name="Subtitle 2">
            <a:extLst>
              <a:ext uri="{FF2B5EF4-FFF2-40B4-BE49-F238E27FC236}">
                <a16:creationId xmlns:a16="http://schemas.microsoft.com/office/drawing/2014/main" id="{8A5C0CCE-7552-A341-BCD0-8A3B493EA9B5}"/>
              </a:ext>
            </a:extLst>
          </p:cNvPr>
          <p:cNvSpPr>
            <a:spLocks noGrp="1"/>
          </p:cNvSpPr>
          <p:nvPr>
            <p:ph type="subTitle" idx="1" hasCustomPrompt="1"/>
          </p:nvPr>
        </p:nvSpPr>
        <p:spPr>
          <a:xfrm>
            <a:off x="1524000" y="3602038"/>
            <a:ext cx="9144000" cy="1655762"/>
          </a:xfrm>
          <a:prstGeom prst="rect">
            <a:avLst/>
          </a:prstGeom>
        </p:spPr>
        <p:txBody>
          <a:bodyPr/>
          <a:lstStyle>
            <a:lvl1pPr marL="0" indent="0" algn="l">
              <a:buNone/>
              <a:defRPr sz="3200" baseline="0">
                <a:solidFill>
                  <a:srgbClr val="FF84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Duis </a:t>
            </a:r>
            <a:r>
              <a:rPr lang="en-US" dirty="0" err="1"/>
              <a:t>aute</a:t>
            </a:r>
            <a:r>
              <a:rPr lang="en-US" dirty="0"/>
              <a:t> </a:t>
            </a:r>
            <a:r>
              <a:rPr lang="en-US" dirty="0" err="1"/>
              <a:t>irure</a:t>
            </a:r>
            <a:r>
              <a:rPr lang="en-US" dirty="0"/>
              <a:t> dolor in </a:t>
            </a:r>
            <a:r>
              <a:rPr lang="en-US" dirty="0" err="1"/>
              <a:t>reprehenderit</a:t>
            </a:r>
            <a:r>
              <a:rPr lang="en-US" dirty="0"/>
              <a:t> </a:t>
            </a:r>
            <a:br>
              <a:rPr lang="en-US" dirty="0"/>
            </a:br>
            <a:r>
              <a:rPr lang="en-US" dirty="0"/>
              <a:t>in </a:t>
            </a:r>
            <a:r>
              <a:rPr lang="en-US" dirty="0" err="1"/>
              <a:t>voluptate</a:t>
            </a:r>
            <a:endParaRPr lang="en-US" dirty="0"/>
          </a:p>
        </p:txBody>
      </p:sp>
      <p:sp>
        <p:nvSpPr>
          <p:cNvPr id="22" name="Text Placeholder 21">
            <a:extLst>
              <a:ext uri="{FF2B5EF4-FFF2-40B4-BE49-F238E27FC236}">
                <a16:creationId xmlns:a16="http://schemas.microsoft.com/office/drawing/2014/main" id="{F7154F93-3658-EC4E-B6B0-6982B218CD58}"/>
              </a:ext>
            </a:extLst>
          </p:cNvPr>
          <p:cNvSpPr>
            <a:spLocks noGrp="1"/>
          </p:cNvSpPr>
          <p:nvPr>
            <p:ph type="body" sz="quarter" idx="12" hasCustomPrompt="1"/>
          </p:nvPr>
        </p:nvSpPr>
        <p:spPr>
          <a:xfrm>
            <a:off x="1524000" y="5447506"/>
            <a:ext cx="3338513" cy="576262"/>
          </a:xfrm>
          <a:prstGeom prst="rect">
            <a:avLst/>
          </a:prstGeom>
        </p:spPr>
        <p:txBody>
          <a:bodyPr/>
          <a:lstStyle>
            <a:lvl1pPr>
              <a:buFontTx/>
              <a:buNone/>
              <a:defRPr sz="1800" b="1" i="0" baseline="0">
                <a:solidFill>
                  <a:schemeClr val="accent5"/>
                </a:solidFill>
              </a:defRPr>
            </a:lvl1pPr>
          </a:lstStyle>
          <a:p>
            <a:pPr lvl="0"/>
            <a:r>
              <a:rPr lang="en-US" dirty="0"/>
              <a:t>Author/Date</a:t>
            </a:r>
          </a:p>
        </p:txBody>
      </p:sp>
      <p:pic>
        <p:nvPicPr>
          <p:cNvPr id="5" name="Picture 4">
            <a:extLst>
              <a:ext uri="{FF2B5EF4-FFF2-40B4-BE49-F238E27FC236}">
                <a16:creationId xmlns:a16="http://schemas.microsoft.com/office/drawing/2014/main" id="{32066CD2-5539-4F50-B396-2EFBC83EECEB}"/>
              </a:ext>
            </a:extLst>
          </p:cNvPr>
          <p:cNvPicPr>
            <a:picLocks noChangeAspect="1"/>
          </p:cNvPicPr>
          <p:nvPr userDrawn="1"/>
        </p:nvPicPr>
        <p:blipFill>
          <a:blip r:embed="rId2"/>
          <a:stretch>
            <a:fillRect/>
          </a:stretch>
        </p:blipFill>
        <p:spPr>
          <a:xfrm>
            <a:off x="1524000" y="3517348"/>
            <a:ext cx="9326880" cy="65164"/>
          </a:xfrm>
          <a:prstGeom prst="rect">
            <a:avLst/>
          </a:prstGeom>
        </p:spPr>
      </p:pic>
    </p:spTree>
    <p:extLst>
      <p:ext uri="{BB962C8B-B14F-4D97-AF65-F5344CB8AC3E}">
        <p14:creationId xmlns:p14="http://schemas.microsoft.com/office/powerpoint/2010/main" val="3822427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lnSpc>
                <a:spcPct val="100000"/>
              </a:lnSpc>
              <a:spcAft>
                <a:spcPts val="600"/>
              </a:spcAft>
              <a:defRPr sz="5400" b="0" i="0" baseline="0"/>
            </a:lvl1pPr>
          </a:lstStyle>
          <a:p>
            <a:r>
              <a:rPr lang="en-US" dirty="0"/>
              <a:t>Transition Red.</a:t>
            </a:r>
          </a:p>
        </p:txBody>
      </p:sp>
      <p:pic>
        <p:nvPicPr>
          <p:cNvPr id="3" name="Picture 2">
            <a:extLst>
              <a:ext uri="{FF2B5EF4-FFF2-40B4-BE49-F238E27FC236}">
                <a16:creationId xmlns:a16="http://schemas.microsoft.com/office/drawing/2014/main" id="{52FD5428-236C-3843-FA55-2B7E32DF35AF}"/>
              </a:ext>
            </a:extLst>
          </p:cNvPr>
          <p:cNvPicPr>
            <a:picLocks noChangeAspect="1"/>
          </p:cNvPicPr>
          <p:nvPr userDrawn="1"/>
        </p:nvPicPr>
        <p:blipFill>
          <a:blip r:embed="rId2"/>
          <a:stretch>
            <a:fillRect/>
          </a:stretch>
        </p:blipFill>
        <p:spPr>
          <a:xfrm>
            <a:off x="1524000" y="3517348"/>
            <a:ext cx="9326880" cy="65164"/>
          </a:xfrm>
          <a:prstGeom prst="rect">
            <a:avLst/>
          </a:prstGeom>
        </p:spPr>
      </p:pic>
    </p:spTree>
    <p:extLst>
      <p:ext uri="{BB962C8B-B14F-4D97-AF65-F5344CB8AC3E}">
        <p14:creationId xmlns:p14="http://schemas.microsoft.com/office/powerpoint/2010/main" val="2972348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5742" y="365126"/>
            <a:ext cx="10885202" cy="750077"/>
          </a:xfrm>
          <a:prstGeom prst="rect">
            <a:avLst/>
          </a:prstGeom>
        </p:spPr>
        <p:txBody>
          <a:bodyPr/>
          <a:lstStyle>
            <a:lvl1pPr>
              <a:defRPr sz="3600" baseline="0"/>
            </a:lvl1pPr>
          </a:lstStyle>
          <a:p>
            <a:r>
              <a:rPr lang="en-US" dirty="0"/>
              <a:t>Click to edit headline</a:t>
            </a:r>
          </a:p>
        </p:txBody>
      </p:sp>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143443"/>
            <a:ext cx="10882744" cy="547098"/>
          </a:xfrm>
          <a:prstGeom prst="rect">
            <a:avLst/>
          </a:prstGeom>
        </p:spPr>
        <p:txBody>
          <a:bodyPr/>
          <a:lstStyle>
            <a:lvl1pPr marL="0">
              <a:spcBef>
                <a:spcPts val="0"/>
              </a:spcBef>
              <a:buFontTx/>
              <a:buNone/>
              <a:defRPr sz="2400" baseline="0">
                <a:solidFill>
                  <a:schemeClr val="accent2"/>
                </a:solidFill>
              </a:defRPr>
            </a:lvl1pPr>
          </a:lstStyle>
          <a:p>
            <a:pPr lvl="0"/>
            <a:r>
              <a:rPr lang="en-US" dirty="0"/>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2"/>
          <a:stretch>
            <a:fillRect/>
          </a:stretch>
        </p:blipFill>
        <p:spPr>
          <a:xfrm>
            <a:off x="832665" y="1049586"/>
            <a:ext cx="11066836" cy="77323"/>
          </a:xfrm>
          <a:prstGeom prst="rect">
            <a:avLst/>
          </a:prstGeom>
        </p:spPr>
      </p:pic>
      <p:sp>
        <p:nvSpPr>
          <p:cNvPr id="8" name="Text Placeholder 7">
            <a:extLst>
              <a:ext uri="{FF2B5EF4-FFF2-40B4-BE49-F238E27FC236}">
                <a16:creationId xmlns:a16="http://schemas.microsoft.com/office/drawing/2014/main" id="{0F80D226-CB07-C345-971D-753C3597FE4D}"/>
              </a:ext>
            </a:extLst>
          </p:cNvPr>
          <p:cNvSpPr>
            <a:spLocks noGrp="1"/>
          </p:cNvSpPr>
          <p:nvPr>
            <p:ph type="body" sz="quarter" idx="11" hasCustomPrompt="1"/>
          </p:nvPr>
        </p:nvSpPr>
        <p:spPr>
          <a:xfrm>
            <a:off x="833438" y="1690688"/>
            <a:ext cx="10887075" cy="2506662"/>
          </a:xfrm>
        </p:spPr>
        <p:txBody>
          <a:bodyPr/>
          <a:lstStyle>
            <a:lvl1pPr>
              <a:spcBef>
                <a:spcPts val="0"/>
              </a:spcBef>
              <a:defRPr/>
            </a:lvl1pPr>
            <a:lvl2pPr marL="742950" indent="-285750">
              <a:spcBef>
                <a:spcPts val="0"/>
              </a:spcBef>
              <a:buFont typeface="Arial" panose="020B0604020202020204" pitchFamily="34" charset="0"/>
              <a:buChar char="–"/>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597236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365126"/>
            <a:ext cx="10882744" cy="750077"/>
          </a:xfrm>
          <a:prstGeom prst="rect">
            <a:avLst/>
          </a:prstGeom>
        </p:spPr>
        <p:txBody>
          <a:bodyPr/>
          <a:lstStyle>
            <a:lvl1pPr>
              <a:defRPr sz="3600" baseline="0"/>
            </a:lvl1pPr>
          </a:lstStyle>
          <a:p>
            <a:r>
              <a:rPr lang="en-US" dirty="0"/>
              <a:t>Click to edit headline</a:t>
            </a:r>
          </a:p>
        </p:txBody>
      </p:sp>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143443"/>
            <a:ext cx="10882744" cy="547098"/>
          </a:xfrm>
          <a:prstGeom prst="rect">
            <a:avLst/>
          </a:prstGeom>
        </p:spPr>
        <p:txBody>
          <a:bodyPr/>
          <a:lstStyle>
            <a:lvl1pPr marL="0">
              <a:spcBef>
                <a:spcPts val="0"/>
              </a:spcBef>
              <a:buFontTx/>
              <a:buNone/>
              <a:defRPr sz="2400" baseline="0">
                <a:solidFill>
                  <a:schemeClr val="accent2"/>
                </a:solidFill>
              </a:defRPr>
            </a:lvl1pPr>
          </a:lstStyle>
          <a:p>
            <a:pPr lvl="0"/>
            <a:r>
              <a:rPr lang="en-US" dirty="0"/>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2"/>
          <a:stretch>
            <a:fillRect/>
          </a:stretch>
        </p:blipFill>
        <p:spPr>
          <a:xfrm>
            <a:off x="832665" y="1049586"/>
            <a:ext cx="11066836" cy="77323"/>
          </a:xfrm>
          <a:prstGeom prst="rect">
            <a:avLst/>
          </a:prstGeom>
        </p:spPr>
      </p:pic>
      <p:sp>
        <p:nvSpPr>
          <p:cNvPr id="8" name="Text Placeholder 7">
            <a:extLst>
              <a:ext uri="{FF2B5EF4-FFF2-40B4-BE49-F238E27FC236}">
                <a16:creationId xmlns:a16="http://schemas.microsoft.com/office/drawing/2014/main" id="{0F80D226-CB07-C345-971D-753C3597FE4D}"/>
              </a:ext>
            </a:extLst>
          </p:cNvPr>
          <p:cNvSpPr>
            <a:spLocks noGrp="1"/>
          </p:cNvSpPr>
          <p:nvPr>
            <p:ph type="body" sz="quarter" idx="11" hasCustomPrompt="1"/>
          </p:nvPr>
        </p:nvSpPr>
        <p:spPr>
          <a:xfrm>
            <a:off x="832665" y="1690688"/>
            <a:ext cx="10887848" cy="4117726"/>
          </a:xfrm>
        </p:spPr>
        <p:txBody>
          <a:bodyPr/>
          <a:lstStyle>
            <a:lvl1pPr marL="0" indent="0">
              <a:spcBef>
                <a:spcPts val="0"/>
              </a:spcBef>
              <a:buFont typeface="Arial" panose="020B0604020202020204" pitchFamily="34" charset="0"/>
              <a:buNone/>
              <a:defRPr/>
            </a:lvl1pPr>
            <a:lvl2pPr marL="457200" indent="0">
              <a:buFontTx/>
              <a:buNone/>
              <a:defRPr/>
            </a:lvl2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lvl="0"/>
            <a:r>
              <a:rPr lang="en-US" dirty="0"/>
              <a:t>At </a:t>
            </a:r>
            <a:r>
              <a:rPr lang="en-US" dirty="0" err="1"/>
              <a:t>vero</a:t>
            </a:r>
            <a:r>
              <a:rPr lang="en-US" dirty="0"/>
              <a:t> </a:t>
            </a:r>
            <a:r>
              <a:rPr lang="en-US" dirty="0" err="1"/>
              <a:t>eos</a:t>
            </a:r>
            <a:r>
              <a:rPr lang="en-US" dirty="0"/>
              <a:t> et </a:t>
            </a:r>
            <a:r>
              <a:rPr lang="en-US" dirty="0" err="1"/>
              <a:t>accusamus</a:t>
            </a:r>
            <a:r>
              <a:rPr lang="en-US" dirty="0"/>
              <a:t> et </a:t>
            </a:r>
            <a:r>
              <a:rPr lang="en-US" dirty="0" err="1"/>
              <a:t>iusto</a:t>
            </a:r>
            <a:r>
              <a:rPr lang="en-US" dirty="0"/>
              <a:t> </a:t>
            </a:r>
            <a:r>
              <a:rPr lang="en-US" dirty="0" err="1"/>
              <a:t>odio</a:t>
            </a:r>
            <a:r>
              <a:rPr lang="en-US" dirty="0"/>
              <a:t> </a:t>
            </a:r>
            <a:r>
              <a:rPr lang="en-US" dirty="0" err="1"/>
              <a:t>dignissimos</a:t>
            </a:r>
            <a:r>
              <a:rPr lang="en-US" dirty="0"/>
              <a:t> </a:t>
            </a:r>
            <a:r>
              <a:rPr lang="en-US" dirty="0" err="1"/>
              <a:t>ducimus</a:t>
            </a:r>
            <a:r>
              <a:rPr lang="en-US" dirty="0"/>
              <a:t> qui </a:t>
            </a:r>
            <a:r>
              <a:rPr lang="en-US" dirty="0" err="1"/>
              <a:t>blanditiis</a:t>
            </a:r>
            <a:r>
              <a:rPr lang="en-US" dirty="0"/>
              <a:t> </a:t>
            </a:r>
            <a:r>
              <a:rPr lang="en-US" dirty="0" err="1"/>
              <a:t>praesentium</a:t>
            </a:r>
            <a:r>
              <a:rPr lang="en-US" dirty="0"/>
              <a:t> </a:t>
            </a:r>
            <a:r>
              <a:rPr lang="en-US" dirty="0" err="1"/>
              <a:t>voluptatum</a:t>
            </a:r>
            <a:r>
              <a:rPr lang="en-US" dirty="0"/>
              <a:t> </a:t>
            </a:r>
            <a:r>
              <a:rPr lang="en-US" dirty="0" err="1"/>
              <a:t>deleniti</a:t>
            </a:r>
            <a:r>
              <a:rPr lang="en-US" dirty="0"/>
              <a:t> </a:t>
            </a:r>
            <a:r>
              <a:rPr lang="en-US" dirty="0" err="1"/>
              <a:t>atque</a:t>
            </a:r>
            <a:r>
              <a:rPr lang="en-US" dirty="0"/>
              <a:t> </a:t>
            </a:r>
            <a:r>
              <a:rPr lang="en-US" dirty="0" err="1"/>
              <a:t>corrupti</a:t>
            </a:r>
            <a:r>
              <a:rPr lang="en-US" dirty="0"/>
              <a:t> quos </a:t>
            </a:r>
            <a:r>
              <a:rPr lang="en-US" dirty="0" err="1"/>
              <a:t>dolores</a:t>
            </a:r>
            <a:r>
              <a:rPr lang="en-US" dirty="0"/>
              <a:t> et </a:t>
            </a:r>
            <a:r>
              <a:rPr lang="en-US" dirty="0" err="1"/>
              <a:t>quas</a:t>
            </a:r>
            <a:r>
              <a:rPr lang="en-US" dirty="0"/>
              <a:t> </a:t>
            </a:r>
            <a:r>
              <a:rPr lang="en-US" dirty="0" err="1"/>
              <a:t>molestias</a:t>
            </a:r>
            <a:r>
              <a:rPr lang="en-US" dirty="0"/>
              <a:t> </a:t>
            </a:r>
            <a:r>
              <a:rPr lang="en-US" dirty="0" err="1"/>
              <a:t>excepturi</a:t>
            </a:r>
            <a:r>
              <a:rPr lang="en-US" dirty="0"/>
              <a:t> </a:t>
            </a:r>
            <a:r>
              <a:rPr lang="en-US" dirty="0" err="1"/>
              <a:t>sint</a:t>
            </a:r>
            <a:r>
              <a:rPr lang="en-US" dirty="0"/>
              <a:t> </a:t>
            </a:r>
            <a:r>
              <a:rPr lang="en-US" dirty="0" err="1"/>
              <a:t>occaecati</a:t>
            </a:r>
            <a:r>
              <a:rPr lang="en-US" dirty="0"/>
              <a:t> </a:t>
            </a:r>
            <a:r>
              <a:rPr lang="en-US" dirty="0" err="1"/>
              <a:t>cupiditate</a:t>
            </a:r>
            <a:r>
              <a:rPr lang="en-US" dirty="0"/>
              <a:t> non provident, </a:t>
            </a:r>
            <a:r>
              <a:rPr lang="en-US" dirty="0" err="1"/>
              <a:t>similique</a:t>
            </a:r>
            <a:r>
              <a:rPr lang="en-US" dirty="0"/>
              <a:t> sunt in culpa qui </a:t>
            </a:r>
            <a:r>
              <a:rPr lang="en-US" dirty="0" err="1"/>
              <a:t>officia</a:t>
            </a:r>
            <a:r>
              <a:rPr lang="en-US" dirty="0"/>
              <a:t> </a:t>
            </a:r>
            <a:r>
              <a:rPr lang="en-US" dirty="0" err="1"/>
              <a:t>deserunt</a:t>
            </a:r>
            <a:r>
              <a:rPr lang="en-US" dirty="0"/>
              <a:t> </a:t>
            </a:r>
            <a:r>
              <a:rPr lang="en-US" dirty="0" err="1"/>
              <a:t>mollitia</a:t>
            </a:r>
            <a:r>
              <a:rPr lang="en-US" dirty="0"/>
              <a:t> animi, id </a:t>
            </a:r>
            <a:r>
              <a:rPr lang="en-US" dirty="0" err="1"/>
              <a:t>est</a:t>
            </a:r>
            <a:r>
              <a:rPr lang="en-US" dirty="0"/>
              <a:t> </a:t>
            </a:r>
            <a:r>
              <a:rPr lang="en-US" dirty="0" err="1"/>
              <a:t>laborum</a:t>
            </a:r>
            <a:r>
              <a:rPr lang="en-US" dirty="0"/>
              <a:t> et </a:t>
            </a:r>
            <a:r>
              <a:rPr lang="en-US" dirty="0" err="1"/>
              <a:t>dolorum</a:t>
            </a:r>
            <a:r>
              <a:rPr lang="en-US" dirty="0"/>
              <a:t> </a:t>
            </a:r>
            <a:r>
              <a:rPr lang="en-US" dirty="0" err="1"/>
              <a:t>fuga</a:t>
            </a:r>
            <a:r>
              <a:rPr lang="en-US" dirty="0"/>
              <a:t>.</a:t>
            </a:r>
          </a:p>
        </p:txBody>
      </p:sp>
    </p:spTree>
    <p:extLst>
      <p:ext uri="{BB962C8B-B14F-4D97-AF65-F5344CB8AC3E}">
        <p14:creationId xmlns:p14="http://schemas.microsoft.com/office/powerpoint/2010/main" val="3619632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lnSpc>
                <a:spcPct val="100000"/>
              </a:lnSpc>
              <a:spcAft>
                <a:spcPts val="600"/>
              </a:spcAft>
              <a:defRPr sz="5400" b="0" i="0" baseline="0">
                <a:solidFill>
                  <a:srgbClr val="FF8400"/>
                </a:solidFill>
              </a:defRPr>
            </a:lvl1pPr>
          </a:lstStyle>
          <a:p>
            <a:r>
              <a:rPr lang="en-US" dirty="0"/>
              <a:t>Transition Yellow.</a:t>
            </a:r>
          </a:p>
        </p:txBody>
      </p:sp>
      <p:pic>
        <p:nvPicPr>
          <p:cNvPr id="3" name="Picture 2">
            <a:extLst>
              <a:ext uri="{FF2B5EF4-FFF2-40B4-BE49-F238E27FC236}">
                <a16:creationId xmlns:a16="http://schemas.microsoft.com/office/drawing/2014/main" id="{A1612B24-4DF6-54A6-F0C1-52006D48CA4C}"/>
              </a:ext>
            </a:extLst>
          </p:cNvPr>
          <p:cNvPicPr>
            <a:picLocks noChangeAspect="1"/>
          </p:cNvPicPr>
          <p:nvPr userDrawn="1"/>
        </p:nvPicPr>
        <p:blipFill>
          <a:blip r:embed="rId2"/>
          <a:stretch>
            <a:fillRect/>
          </a:stretch>
        </p:blipFill>
        <p:spPr>
          <a:xfrm>
            <a:off x="1524000" y="3517348"/>
            <a:ext cx="9326880" cy="65164"/>
          </a:xfrm>
          <a:prstGeom prst="rect">
            <a:avLst/>
          </a:prstGeom>
        </p:spPr>
      </p:pic>
    </p:spTree>
    <p:extLst>
      <p:ext uri="{BB962C8B-B14F-4D97-AF65-F5344CB8AC3E}">
        <p14:creationId xmlns:p14="http://schemas.microsoft.com/office/powerpoint/2010/main" val="265008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538867"/>
            <a:ext cx="9144000" cy="2816335"/>
          </a:xfrm>
          <a:prstGeom prst="rect">
            <a:avLst/>
          </a:prstGeom>
        </p:spPr>
        <p:txBody>
          <a:bodyPr anchor="t" anchorCtr="0">
            <a:normAutofit/>
          </a:bodyPr>
          <a:lstStyle>
            <a:lvl1pPr marL="137160" indent="-457200" algn="l">
              <a:lnSpc>
                <a:spcPct val="100000"/>
              </a:lnSpc>
              <a:spcAft>
                <a:spcPts val="600"/>
              </a:spcAft>
              <a:defRPr sz="2500" b="0" i="0" baseline="0">
                <a:solidFill>
                  <a:schemeClr val="bg2">
                    <a:lumMod val="25000"/>
                  </a:schemeClr>
                </a:solidFill>
              </a:defRPr>
            </a:lvl1pPr>
          </a:lstStyle>
          <a:p>
            <a:r>
              <a:rPr lang="en-US" dirty="0"/>
              <a:t>“Quote 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a:t>
            </a:r>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a:t>
            </a:r>
            <a:r>
              <a:rPr lang="en-US" dirty="0" err="1"/>
              <a:t>quae</a:t>
            </a:r>
            <a:r>
              <a:rPr lang="en-US" dirty="0"/>
              <a:t> ab </a:t>
            </a:r>
            <a:r>
              <a:rPr lang="en-US" dirty="0" err="1"/>
              <a:t>illo</a:t>
            </a:r>
            <a:r>
              <a:rPr lang="en-US" dirty="0"/>
              <a:t> </a:t>
            </a:r>
            <a:r>
              <a:rPr lang="en-US" dirty="0" err="1"/>
              <a:t>inventore</a:t>
            </a:r>
            <a:r>
              <a:rPr lang="en-US" dirty="0"/>
              <a:t> </a:t>
            </a:r>
            <a:r>
              <a:rPr lang="en-US" dirty="0" err="1"/>
              <a:t>veritatis</a:t>
            </a:r>
            <a:r>
              <a:rPr lang="en-US" dirty="0"/>
              <a:t> et quasi </a:t>
            </a:r>
            <a:r>
              <a:rPr lang="en-US" dirty="0" err="1"/>
              <a:t>architecto</a:t>
            </a:r>
            <a:r>
              <a:rPr lang="en-US" dirty="0"/>
              <a:t> </a:t>
            </a:r>
            <a:r>
              <a:rPr lang="en-US" dirty="0" err="1"/>
              <a:t>beatae</a:t>
            </a:r>
            <a:r>
              <a:rPr lang="en-US" dirty="0"/>
              <a:t> vitae dicta sunt </a:t>
            </a:r>
            <a:r>
              <a:rPr lang="en-US" dirty="0" err="1"/>
              <a:t>explicabo</a:t>
            </a:r>
            <a:r>
              <a:rPr lang="en-US" dirty="0"/>
              <a:t>. Nemo </a:t>
            </a:r>
            <a:r>
              <a:rPr lang="en-US" dirty="0" err="1"/>
              <a:t>enim</a:t>
            </a:r>
            <a:r>
              <a:rPr lang="en-US" dirty="0"/>
              <a:t> </a:t>
            </a:r>
            <a:r>
              <a:rPr lang="en-US" dirty="0" err="1"/>
              <a:t>ipsam</a:t>
            </a:r>
            <a:r>
              <a:rPr lang="en-US" dirty="0"/>
              <a:t> </a:t>
            </a:r>
            <a:r>
              <a:rPr lang="en-US" dirty="0" err="1"/>
              <a:t>voluptatem</a:t>
            </a:r>
            <a:r>
              <a:rPr lang="en-US" dirty="0"/>
              <a:t> </a:t>
            </a:r>
            <a:r>
              <a:rPr lang="en-US" dirty="0" err="1"/>
              <a:t>quia</a:t>
            </a:r>
            <a:r>
              <a:rPr lang="en-US" dirty="0"/>
              <a:t> </a:t>
            </a:r>
            <a:r>
              <a:rPr lang="en-US" dirty="0" err="1"/>
              <a:t>voluptas</a:t>
            </a:r>
            <a:r>
              <a:rPr lang="en-US" dirty="0"/>
              <a:t> sit </a:t>
            </a:r>
            <a:r>
              <a:rPr lang="en-US" dirty="0" err="1"/>
              <a:t>aspernatur</a:t>
            </a:r>
            <a:r>
              <a:rPr lang="en-US" dirty="0"/>
              <a:t> </a:t>
            </a:r>
            <a:r>
              <a:rPr lang="en-US" dirty="0" err="1"/>
              <a:t>aut</a:t>
            </a:r>
            <a:r>
              <a:rPr lang="en-US" dirty="0"/>
              <a:t> </a:t>
            </a:r>
            <a:r>
              <a:rPr lang="en-US" dirty="0" err="1"/>
              <a:t>odit</a:t>
            </a:r>
            <a:r>
              <a:rPr lang="en-US" dirty="0"/>
              <a:t> </a:t>
            </a:r>
            <a:r>
              <a:rPr lang="en-US" dirty="0" err="1"/>
              <a:t>aut</a:t>
            </a:r>
            <a:r>
              <a:rPr lang="en-US" dirty="0"/>
              <a:t> fugit, sed </a:t>
            </a:r>
            <a:r>
              <a:rPr lang="en-US" dirty="0" err="1"/>
              <a:t>quia</a:t>
            </a:r>
            <a:r>
              <a:rPr lang="en-US" dirty="0"/>
              <a:t> </a:t>
            </a:r>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qui </a:t>
            </a:r>
            <a:r>
              <a:rPr lang="en-US" dirty="0" err="1"/>
              <a:t>ratione</a:t>
            </a:r>
            <a:r>
              <a:rPr lang="en-US" dirty="0"/>
              <a:t> </a:t>
            </a:r>
            <a:r>
              <a:rPr lang="en-US" dirty="0" err="1"/>
              <a:t>voluptatem</a:t>
            </a:r>
            <a:r>
              <a:rPr lang="en-US" dirty="0"/>
              <a:t> </a:t>
            </a:r>
            <a:r>
              <a:rPr lang="en-US" dirty="0" err="1"/>
              <a:t>sequi</a:t>
            </a:r>
            <a:r>
              <a:rPr lang="en-US" dirty="0"/>
              <a:t> </a:t>
            </a:r>
            <a:r>
              <a:rPr lang="en-US" dirty="0" err="1"/>
              <a:t>nesciunt</a:t>
            </a:r>
            <a:r>
              <a:rPr lang="en-US" dirty="0"/>
              <a:t>.” </a:t>
            </a:r>
          </a:p>
        </p:txBody>
      </p:sp>
      <p:sp>
        <p:nvSpPr>
          <p:cNvPr id="5" name="Text Placeholder 4">
            <a:extLst>
              <a:ext uri="{FF2B5EF4-FFF2-40B4-BE49-F238E27FC236}">
                <a16:creationId xmlns:a16="http://schemas.microsoft.com/office/drawing/2014/main" id="{A0E32B49-4274-D64C-854E-20B50BAD0A35}"/>
              </a:ext>
            </a:extLst>
          </p:cNvPr>
          <p:cNvSpPr>
            <a:spLocks noGrp="1"/>
          </p:cNvSpPr>
          <p:nvPr>
            <p:ph type="body" sz="quarter" idx="10" hasCustomPrompt="1"/>
          </p:nvPr>
        </p:nvSpPr>
        <p:spPr>
          <a:xfrm>
            <a:off x="1682750" y="4808104"/>
            <a:ext cx="2979738" cy="712788"/>
          </a:xfrm>
          <a:prstGeom prst="rect">
            <a:avLst/>
          </a:prstGeom>
        </p:spPr>
        <p:txBody>
          <a:bodyPr/>
          <a:lstStyle>
            <a:lvl1pPr>
              <a:buFontTx/>
              <a:buNone/>
              <a:defRPr sz="1600" b="0" i="1" baseline="0">
                <a:solidFill>
                  <a:schemeClr val="tx1"/>
                </a:solidFill>
              </a:defRPr>
            </a:lvl1pPr>
          </a:lstStyle>
          <a:p>
            <a:pPr lvl="0"/>
            <a:r>
              <a:rPr lang="en-US" dirty="0" err="1"/>
              <a:t>Lorum</a:t>
            </a:r>
            <a:r>
              <a:rPr lang="en-US" dirty="0"/>
              <a:t> Ipsum dolor </a:t>
            </a:r>
            <a:r>
              <a:rPr lang="en-US" dirty="0" err="1"/>
              <a:t>todo</a:t>
            </a:r>
            <a:endParaRPr lang="en-US" dirty="0"/>
          </a:p>
        </p:txBody>
      </p:sp>
      <p:pic>
        <p:nvPicPr>
          <p:cNvPr id="3" name="Picture 2">
            <a:extLst>
              <a:ext uri="{FF2B5EF4-FFF2-40B4-BE49-F238E27FC236}">
                <a16:creationId xmlns:a16="http://schemas.microsoft.com/office/drawing/2014/main" id="{7CE88C94-4944-1A7C-1CAD-ADAE72013359}"/>
              </a:ext>
            </a:extLst>
          </p:cNvPr>
          <p:cNvPicPr>
            <a:picLocks noChangeAspect="1"/>
          </p:cNvPicPr>
          <p:nvPr userDrawn="1"/>
        </p:nvPicPr>
        <p:blipFill>
          <a:blip r:embed="rId2"/>
          <a:stretch>
            <a:fillRect/>
          </a:stretch>
        </p:blipFill>
        <p:spPr>
          <a:xfrm flipV="1">
            <a:off x="1524000" y="4427084"/>
            <a:ext cx="9279835" cy="64836"/>
          </a:xfrm>
          <a:prstGeom prst="rect">
            <a:avLst/>
          </a:prstGeom>
        </p:spPr>
      </p:pic>
    </p:spTree>
    <p:extLst>
      <p:ext uri="{BB962C8B-B14F-4D97-AF65-F5344CB8AC3E}">
        <p14:creationId xmlns:p14="http://schemas.microsoft.com/office/powerpoint/2010/main" val="242346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2036267"/>
            <a:ext cx="4794197" cy="1319707"/>
          </a:xfrm>
          <a:prstGeom prst="rect">
            <a:avLst/>
          </a:prstGeom>
        </p:spPr>
        <p:txBody>
          <a:bodyPr/>
          <a:lstStyle>
            <a:lvl1pPr>
              <a:lnSpc>
                <a:spcPct val="100000"/>
              </a:lnSpc>
              <a:spcAft>
                <a:spcPts val="600"/>
              </a:spcAft>
              <a:defRPr baseline="0">
                <a:solidFill>
                  <a:srgbClr val="FF8400"/>
                </a:solidFill>
              </a:defRPr>
            </a:lvl1pPr>
          </a:lstStyle>
          <a:p>
            <a:r>
              <a:rPr lang="en-US" dirty="0"/>
              <a:t>Click to edit yellow room for graphic</a:t>
            </a:r>
          </a:p>
        </p:txBody>
      </p:sp>
      <p:sp>
        <p:nvSpPr>
          <p:cNvPr id="4" name="Text Placeholder 3">
            <a:extLst>
              <a:ext uri="{FF2B5EF4-FFF2-40B4-BE49-F238E27FC236}">
                <a16:creationId xmlns:a16="http://schemas.microsoft.com/office/drawing/2014/main" id="{AC34168F-DEC5-9343-89DF-5B95C25A1D6C}"/>
              </a:ext>
            </a:extLst>
          </p:cNvPr>
          <p:cNvSpPr>
            <a:spLocks noGrp="1"/>
          </p:cNvSpPr>
          <p:nvPr>
            <p:ph type="body" sz="quarter" idx="10" hasCustomPrompt="1"/>
          </p:nvPr>
        </p:nvSpPr>
        <p:spPr>
          <a:xfrm>
            <a:off x="838199" y="3355975"/>
            <a:ext cx="8294649" cy="825190"/>
          </a:xfrm>
          <a:ln>
            <a:noFill/>
          </a:ln>
        </p:spPr>
        <p:txBody>
          <a:bodyPr/>
          <a:lstStyle>
            <a:lvl1pPr marL="0" indent="0">
              <a:spcBef>
                <a:spcPts val="0"/>
              </a:spcBef>
              <a:buFontTx/>
              <a:buNone/>
              <a:defRPr>
                <a:ln>
                  <a:noFill/>
                </a:ln>
                <a:solidFill>
                  <a:schemeClr val="tx1"/>
                </a:solidFill>
              </a:defRPr>
            </a:lvl1pPr>
          </a:lstStyle>
          <a:p>
            <a:pPr lvl="0"/>
            <a:r>
              <a:rPr lang="en-US" dirty="0"/>
              <a:t>Click to edit subhead</a:t>
            </a:r>
          </a:p>
        </p:txBody>
      </p:sp>
      <p:pic>
        <p:nvPicPr>
          <p:cNvPr id="3" name="Picture 2">
            <a:extLst>
              <a:ext uri="{FF2B5EF4-FFF2-40B4-BE49-F238E27FC236}">
                <a16:creationId xmlns:a16="http://schemas.microsoft.com/office/drawing/2014/main" id="{2864F4ED-08BA-08F0-7EED-66882D2C0996}"/>
              </a:ext>
            </a:extLst>
          </p:cNvPr>
          <p:cNvPicPr>
            <a:picLocks noChangeAspect="1"/>
          </p:cNvPicPr>
          <p:nvPr userDrawn="1"/>
        </p:nvPicPr>
        <p:blipFill>
          <a:blip r:embed="rId2"/>
          <a:stretch>
            <a:fillRect/>
          </a:stretch>
        </p:blipFill>
        <p:spPr>
          <a:xfrm>
            <a:off x="838199" y="3317355"/>
            <a:ext cx="10515601" cy="73469"/>
          </a:xfrm>
          <a:prstGeom prst="rect">
            <a:avLst/>
          </a:prstGeom>
        </p:spPr>
      </p:pic>
    </p:spTree>
    <p:extLst>
      <p:ext uri="{BB962C8B-B14F-4D97-AF65-F5344CB8AC3E}">
        <p14:creationId xmlns:p14="http://schemas.microsoft.com/office/powerpoint/2010/main" val="2178793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AA23-A7FF-3C4E-89CC-1D3C3AFD913B}"/>
              </a:ext>
            </a:extLst>
          </p:cNvPr>
          <p:cNvSpPr>
            <a:spLocks noGrp="1"/>
          </p:cNvSpPr>
          <p:nvPr>
            <p:ph type="title"/>
          </p:nvPr>
        </p:nvSpPr>
        <p:spPr>
          <a:xfrm>
            <a:off x="871972" y="256104"/>
            <a:ext cx="10881360" cy="749808"/>
          </a:xfrm>
          <a:prstGeom prst="rect">
            <a:avLst/>
          </a:prstGeom>
        </p:spPr>
        <p:txBody>
          <a:bodyPr anchor="b"/>
          <a:lstStyle>
            <a:lvl1pPr>
              <a:defRPr sz="35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85744C01-E4E3-3A4C-B1B1-0E86F6CB415B}"/>
              </a:ext>
            </a:extLst>
          </p:cNvPr>
          <p:cNvSpPr>
            <a:spLocks noGrp="1"/>
          </p:cNvSpPr>
          <p:nvPr>
            <p:ph type="pic" idx="1"/>
          </p:nvPr>
        </p:nvSpPr>
        <p:spPr>
          <a:xfrm>
            <a:off x="5581132" y="114904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95BED899-DE78-2F46-ADF9-57AF2E48F8D7}"/>
              </a:ext>
            </a:extLst>
          </p:cNvPr>
          <p:cNvSpPr>
            <a:spLocks noGrp="1"/>
          </p:cNvSpPr>
          <p:nvPr>
            <p:ph type="body" sz="half" idx="2"/>
          </p:nvPr>
        </p:nvSpPr>
        <p:spPr>
          <a:xfrm>
            <a:off x="888538" y="1149045"/>
            <a:ext cx="4351644" cy="4873625"/>
          </a:xfrm>
          <a:prstGeom prst="rect">
            <a:avLst/>
          </a:prstGeo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Picture 4">
            <a:extLst>
              <a:ext uri="{FF2B5EF4-FFF2-40B4-BE49-F238E27FC236}">
                <a16:creationId xmlns:a16="http://schemas.microsoft.com/office/drawing/2014/main" id="{C8A8B4E6-3A6C-D98B-D7C1-F1FBE8FD049D}"/>
              </a:ext>
            </a:extLst>
          </p:cNvPr>
          <p:cNvPicPr>
            <a:picLocks noChangeAspect="1"/>
          </p:cNvPicPr>
          <p:nvPr userDrawn="1"/>
        </p:nvPicPr>
        <p:blipFill>
          <a:blip r:embed="rId2"/>
          <a:stretch>
            <a:fillRect/>
          </a:stretch>
        </p:blipFill>
        <p:spPr>
          <a:xfrm>
            <a:off x="871971" y="1012314"/>
            <a:ext cx="11054985" cy="77238"/>
          </a:xfrm>
          <a:prstGeom prst="rect">
            <a:avLst/>
          </a:prstGeom>
        </p:spPr>
      </p:pic>
    </p:spTree>
    <p:extLst>
      <p:ext uri="{BB962C8B-B14F-4D97-AF65-F5344CB8AC3E}">
        <p14:creationId xmlns:p14="http://schemas.microsoft.com/office/powerpoint/2010/main" val="2373211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AA23-A7FF-3C4E-89CC-1D3C3AFD913B}"/>
              </a:ext>
            </a:extLst>
          </p:cNvPr>
          <p:cNvSpPr>
            <a:spLocks noGrp="1"/>
          </p:cNvSpPr>
          <p:nvPr>
            <p:ph type="title"/>
          </p:nvPr>
        </p:nvSpPr>
        <p:spPr>
          <a:xfrm>
            <a:off x="845573" y="286678"/>
            <a:ext cx="10854814" cy="749808"/>
          </a:xfrm>
          <a:prstGeom prst="rect">
            <a:avLst/>
          </a:prstGeom>
        </p:spPr>
        <p:txBody>
          <a:bodyPr anchor="b"/>
          <a:lstStyle>
            <a:lvl1pPr>
              <a:defRPr sz="3500" baseline="0">
                <a:solidFill>
                  <a:srgbClr val="FF8400"/>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85744C01-E4E3-3A4C-B1B1-0E86F6CB415B}"/>
              </a:ext>
            </a:extLst>
          </p:cNvPr>
          <p:cNvSpPr>
            <a:spLocks noGrp="1"/>
          </p:cNvSpPr>
          <p:nvPr>
            <p:ph type="pic" idx="1"/>
          </p:nvPr>
        </p:nvSpPr>
        <p:spPr>
          <a:xfrm>
            <a:off x="5698926" y="1149710"/>
            <a:ext cx="6001461"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5BED899-DE78-2F46-ADF9-57AF2E48F8D7}"/>
              </a:ext>
            </a:extLst>
          </p:cNvPr>
          <p:cNvSpPr>
            <a:spLocks noGrp="1"/>
          </p:cNvSpPr>
          <p:nvPr>
            <p:ph type="body" sz="half" idx="2"/>
          </p:nvPr>
        </p:nvSpPr>
        <p:spPr>
          <a:xfrm>
            <a:off x="845573" y="1149709"/>
            <a:ext cx="4525937" cy="4873625"/>
          </a:xfrm>
          <a:prstGeom prst="rect">
            <a:avLst/>
          </a:prstGeo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Picture 4">
            <a:extLst>
              <a:ext uri="{FF2B5EF4-FFF2-40B4-BE49-F238E27FC236}">
                <a16:creationId xmlns:a16="http://schemas.microsoft.com/office/drawing/2014/main" id="{5067FACE-865C-0183-0A17-A0A2C7C3B151}"/>
              </a:ext>
            </a:extLst>
          </p:cNvPr>
          <p:cNvPicPr>
            <a:picLocks noChangeAspect="1"/>
          </p:cNvPicPr>
          <p:nvPr userDrawn="1"/>
        </p:nvPicPr>
        <p:blipFill>
          <a:blip r:embed="rId2"/>
          <a:stretch>
            <a:fillRect/>
          </a:stretch>
        </p:blipFill>
        <p:spPr>
          <a:xfrm>
            <a:off x="871971" y="1012314"/>
            <a:ext cx="11054985" cy="77238"/>
          </a:xfrm>
          <a:prstGeom prst="rect">
            <a:avLst/>
          </a:prstGeom>
        </p:spPr>
      </p:pic>
    </p:spTree>
    <p:extLst>
      <p:ext uri="{BB962C8B-B14F-4D97-AF65-F5344CB8AC3E}">
        <p14:creationId xmlns:p14="http://schemas.microsoft.com/office/powerpoint/2010/main" val="2126189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F9F0FA-9C4A-5D42-9FB1-60858472F37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Lorum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sed do </a:t>
            </a:r>
            <a:r>
              <a:rPr lang="en-US" dirty="0" err="1"/>
              <a:t>eismod</a:t>
            </a:r>
            <a:r>
              <a:rPr lang="en-US" dirty="0"/>
              <a:t> </a:t>
            </a:r>
            <a:r>
              <a:rPr lang="en-US" dirty="0" err="1"/>
              <a:t>temor</a:t>
            </a:r>
            <a:r>
              <a:rPr lang="en-US" dirty="0"/>
              <a:t> incident un </a:t>
            </a:r>
            <a:r>
              <a:rPr lang="en-US" dirty="0" err="1"/>
              <a:t>labore</a:t>
            </a:r>
            <a:r>
              <a:rPr lang="en-US" dirty="0"/>
              <a:t> et dolor magna</a:t>
            </a:r>
          </a:p>
          <a:p>
            <a:pPr lvl="1"/>
            <a:endParaRPr lang="en-US" sz="2800" dirty="0"/>
          </a:p>
          <a:p>
            <a:pPr lvl="1"/>
            <a:endParaRPr lang="en-US" sz="2800" dirty="0"/>
          </a:p>
        </p:txBody>
      </p:sp>
      <p:sp>
        <p:nvSpPr>
          <p:cNvPr id="4" name="Title Placeholder 3">
            <a:extLst>
              <a:ext uri="{FF2B5EF4-FFF2-40B4-BE49-F238E27FC236}">
                <a16:creationId xmlns:a16="http://schemas.microsoft.com/office/drawing/2014/main" id="{BCA7C99F-E2F2-164F-8FB9-9512A15A19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5" name="Picture 4" descr="A red sign with white text&#10;&#10;Description automatically generated">
            <a:extLst>
              <a:ext uri="{FF2B5EF4-FFF2-40B4-BE49-F238E27FC236}">
                <a16:creationId xmlns:a16="http://schemas.microsoft.com/office/drawing/2014/main" id="{0755BEAD-20CB-4CE7-94D9-6D6A3615BC1F}"/>
              </a:ext>
            </a:extLst>
          </p:cNvPr>
          <p:cNvPicPr>
            <a:picLocks noChangeAspect="1"/>
          </p:cNvPicPr>
          <p:nvPr userDrawn="1"/>
        </p:nvPicPr>
        <p:blipFill>
          <a:blip r:embed="rId11"/>
          <a:stretch>
            <a:fillRect/>
          </a:stretch>
        </p:blipFill>
        <p:spPr>
          <a:xfrm>
            <a:off x="10853532" y="6228634"/>
            <a:ext cx="1231648" cy="528481"/>
          </a:xfrm>
          <a:prstGeom prst="rect">
            <a:avLst/>
          </a:prstGeom>
        </p:spPr>
      </p:pic>
      <p:sp>
        <p:nvSpPr>
          <p:cNvPr id="6" name="TextBox 5">
            <a:extLst>
              <a:ext uri="{FF2B5EF4-FFF2-40B4-BE49-F238E27FC236}">
                <a16:creationId xmlns:a16="http://schemas.microsoft.com/office/drawing/2014/main" id="{AD68B714-A8BA-B5DE-6A3A-BC33F8B5376F}"/>
              </a:ext>
            </a:extLst>
          </p:cNvPr>
          <p:cNvSpPr txBox="1"/>
          <p:nvPr userDrawn="1"/>
        </p:nvSpPr>
        <p:spPr>
          <a:xfrm>
            <a:off x="10972264" y="5951635"/>
            <a:ext cx="873957" cy="276999"/>
          </a:xfrm>
          <a:prstGeom prst="rect">
            <a:avLst/>
          </a:prstGeom>
          <a:noFill/>
        </p:spPr>
        <p:txBody>
          <a:bodyPr wrap="none" rtlCol="0">
            <a:spAutoFit/>
          </a:bodyPr>
          <a:lstStyle/>
          <a:p>
            <a:r>
              <a:rPr lang="en-US" sz="1200" i="1" dirty="0">
                <a:solidFill>
                  <a:schemeClr val="bg2">
                    <a:lumMod val="10000"/>
                  </a:schemeClr>
                </a:solidFill>
              </a:rPr>
              <a:t>April 2026</a:t>
            </a:r>
          </a:p>
        </p:txBody>
      </p:sp>
    </p:spTree>
    <p:extLst>
      <p:ext uri="{BB962C8B-B14F-4D97-AF65-F5344CB8AC3E}">
        <p14:creationId xmlns:p14="http://schemas.microsoft.com/office/powerpoint/2010/main" val="9958651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7" r:id="rId4"/>
    <p:sldLayoutId id="2147483662" r:id="rId5"/>
    <p:sldLayoutId id="2147483664" r:id="rId6"/>
    <p:sldLayoutId id="2147483665" r:id="rId7"/>
    <p:sldLayoutId id="2147483657" r:id="rId8"/>
    <p:sldLayoutId id="2147483666" r:id="rId9"/>
  </p:sldLayoutIdLst>
  <p:txStyles>
    <p:titleStyle>
      <a:lvl1pPr algn="l" defTabSz="914400" rtl="0" eaLnBrk="1" latinLnBrk="0" hangingPunct="1">
        <a:lnSpc>
          <a:spcPct val="100000"/>
        </a:lnSpc>
        <a:spcBef>
          <a:spcPct val="0"/>
        </a:spcBef>
        <a:spcAft>
          <a:spcPts val="600"/>
        </a:spcAft>
        <a:buNone/>
        <a:defRPr sz="3500" b="1" i="0" kern="120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Wingdings" pitchFamily="2" charset="2"/>
        <a:buChar char="§"/>
        <a:defRPr sz="2400" kern="1200" baseline="0">
          <a:solidFill>
            <a:schemeClr val="bg2">
              <a:lumMod val="25000"/>
            </a:schemeClr>
          </a:solidFill>
          <a:latin typeface="+mn-lt"/>
          <a:ea typeface="+mn-ea"/>
          <a:cs typeface="+mn-cs"/>
        </a:defRPr>
      </a:lvl1pPr>
      <a:lvl2pPr marL="742950" indent="-285750" algn="l" defTabSz="457200" rtl="0" eaLnBrk="1" fontAlgn="base" latinLnBrk="0" hangingPunct="1">
        <a:lnSpc>
          <a:spcPct val="100000"/>
        </a:lnSpc>
        <a:spcBef>
          <a:spcPts val="0"/>
        </a:spcBef>
        <a:spcAft>
          <a:spcPts val="600"/>
        </a:spcAft>
        <a:buClrTx/>
        <a:buSzPct val="100000"/>
        <a:buFont typeface="Arial" panose="020B0604020202020204" pitchFamily="34" charset="0"/>
        <a:buChar char="–"/>
        <a:defRPr sz="2400" kern="1200" baseline="0">
          <a:solidFill>
            <a:schemeClr val="bg2">
              <a:lumMod val="25000"/>
            </a:schemeClr>
          </a:solidFill>
          <a:latin typeface="+mn-lt"/>
          <a:ea typeface="+mn-ea"/>
          <a:cs typeface="+mn-cs"/>
        </a:defRPr>
      </a:lvl2pPr>
      <a:lvl3pPr marL="1143000" indent="-228600" algn="l" defTabSz="914400" rtl="0" eaLnBrk="1" latinLnBrk="0" hangingPunct="1">
        <a:lnSpc>
          <a:spcPct val="100000"/>
        </a:lnSpc>
        <a:spcBef>
          <a:spcPts val="500"/>
        </a:spcBef>
        <a:spcAft>
          <a:spcPts val="600"/>
        </a:spcAft>
        <a:buFont typeface="Wingdings" pitchFamily="2" charset="2"/>
        <a:buChar char="§"/>
        <a:defRPr sz="2800" kern="1200" baseline="0">
          <a:solidFill>
            <a:schemeClr val="bg2">
              <a:lumMod val="25000"/>
            </a:schemeClr>
          </a:solidFill>
          <a:latin typeface="+mn-lt"/>
          <a:ea typeface="+mn-ea"/>
          <a:cs typeface="+mn-cs"/>
        </a:defRPr>
      </a:lvl3pPr>
      <a:lvl4pPr marL="1600200" indent="-228600" algn="l" defTabSz="914400" rtl="0" eaLnBrk="1" latinLnBrk="0" hangingPunct="1">
        <a:lnSpc>
          <a:spcPct val="100000"/>
        </a:lnSpc>
        <a:spcBef>
          <a:spcPts val="500"/>
        </a:spcBef>
        <a:spcAft>
          <a:spcPts val="600"/>
        </a:spcAft>
        <a:buFont typeface="Wingdings" pitchFamily="2" charset="2"/>
        <a:buChar char="§"/>
        <a:defRPr sz="1800" kern="1200" baseline="0">
          <a:solidFill>
            <a:schemeClr val="bg2">
              <a:lumMod val="25000"/>
            </a:schemeClr>
          </a:solidFill>
          <a:latin typeface="+mn-lt"/>
          <a:ea typeface="+mn-ea"/>
          <a:cs typeface="+mn-cs"/>
        </a:defRPr>
      </a:lvl4pPr>
      <a:lvl5pPr marL="2057400" indent="-228600" algn="l" defTabSz="914400" rtl="0" eaLnBrk="1" latinLnBrk="0" hangingPunct="1">
        <a:lnSpc>
          <a:spcPct val="100000"/>
        </a:lnSpc>
        <a:spcBef>
          <a:spcPts val="500"/>
        </a:spcBef>
        <a:spcAft>
          <a:spcPts val="600"/>
        </a:spcAft>
        <a:buFont typeface="Wingdings" pitchFamily="2" charset="2"/>
        <a:buChar char="§"/>
        <a:defRPr sz="1800" kern="1200" baseline="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BC881-6C17-4A48-A652-7F7B4EED57B3}"/>
              </a:ext>
            </a:extLst>
          </p:cNvPr>
          <p:cNvSpPr>
            <a:spLocks noGrp="1"/>
          </p:cNvSpPr>
          <p:nvPr>
            <p:ph type="title"/>
          </p:nvPr>
        </p:nvSpPr>
        <p:spPr/>
        <p:txBody>
          <a:bodyPr/>
          <a:lstStyle/>
          <a:p>
            <a:r>
              <a:rPr lang="en-US" dirty="0"/>
              <a:t>Lenacapavir for PrEP Rollout</a:t>
            </a:r>
          </a:p>
        </p:txBody>
      </p:sp>
      <p:sp>
        <p:nvSpPr>
          <p:cNvPr id="7" name="Text Placeholder 6">
            <a:extLst>
              <a:ext uri="{FF2B5EF4-FFF2-40B4-BE49-F238E27FC236}">
                <a16:creationId xmlns:a16="http://schemas.microsoft.com/office/drawing/2014/main" id="{E6AADFB2-12E9-1D8C-D186-0DC99468442A}"/>
              </a:ext>
            </a:extLst>
          </p:cNvPr>
          <p:cNvSpPr>
            <a:spLocks noGrp="1"/>
          </p:cNvSpPr>
          <p:nvPr>
            <p:ph type="body" sz="quarter" idx="10"/>
          </p:nvPr>
        </p:nvSpPr>
        <p:spPr>
          <a:xfrm>
            <a:off x="838200" y="1143443"/>
            <a:ext cx="11163300" cy="547098"/>
          </a:xfrm>
        </p:spPr>
        <p:txBody>
          <a:bodyPr/>
          <a:lstStyle/>
          <a:p>
            <a:r>
              <a:rPr lang="en-US" sz="1400" dirty="0"/>
              <a:t>PEPFAR and Global Fund are supporting 24 low- and middle-income countries (LMICs) with early access to programmatic supply of LEN. The first supply arrived in Eswatini and Zambia in November 2025 and the rest will be arriving throughout 2026 and early 2027. The Gates Foundation, Gilead, the NIH and </a:t>
            </a:r>
            <a:r>
              <a:rPr lang="en-US" sz="1400" dirty="0" err="1"/>
              <a:t>Unitaid</a:t>
            </a:r>
            <a:r>
              <a:rPr lang="en-US" sz="1400" dirty="0"/>
              <a:t> are also supporting 11 implementation science (IS) projects in 5 countries.</a:t>
            </a:r>
          </a:p>
        </p:txBody>
      </p:sp>
      <p:grpSp>
        <p:nvGrpSpPr>
          <p:cNvPr id="9" name="Group 8">
            <a:extLst>
              <a:ext uri="{FF2B5EF4-FFF2-40B4-BE49-F238E27FC236}">
                <a16:creationId xmlns:a16="http://schemas.microsoft.com/office/drawing/2014/main" id="{CA474BFE-790D-BE34-60D8-48CB7BE27B16}"/>
              </a:ext>
            </a:extLst>
          </p:cNvPr>
          <p:cNvGrpSpPr/>
          <p:nvPr/>
        </p:nvGrpSpPr>
        <p:grpSpPr>
          <a:xfrm>
            <a:off x="835742" y="2020529"/>
            <a:ext cx="10004323" cy="4734232"/>
            <a:chOff x="835742" y="2020529"/>
            <a:chExt cx="10004323" cy="4734232"/>
          </a:xfrm>
        </p:grpSpPr>
        <p:pic>
          <p:nvPicPr>
            <p:cNvPr id="4" name="Picture 3">
              <a:extLst>
                <a:ext uri="{FF2B5EF4-FFF2-40B4-BE49-F238E27FC236}">
                  <a16:creationId xmlns:a16="http://schemas.microsoft.com/office/drawing/2014/main" id="{FA4B7E18-6235-5B2E-92FF-001CACBB89A1}"/>
                </a:ext>
              </a:extLst>
            </p:cNvPr>
            <p:cNvPicPr>
              <a:picLocks noChangeAspect="1"/>
            </p:cNvPicPr>
            <p:nvPr/>
          </p:nvPicPr>
          <p:blipFill>
            <a:blip r:embed="rId2"/>
            <a:srcRect l="2203" t="25895" b="7496"/>
            <a:stretch>
              <a:fillRect/>
            </a:stretch>
          </p:blipFill>
          <p:spPr>
            <a:xfrm>
              <a:off x="835742" y="2020529"/>
              <a:ext cx="10004323" cy="4619870"/>
            </a:xfrm>
            <a:prstGeom prst="rect">
              <a:avLst/>
            </a:prstGeom>
          </p:spPr>
        </p:pic>
        <p:sp>
          <p:nvSpPr>
            <p:cNvPr id="6" name="Rectangle 5">
              <a:extLst>
                <a:ext uri="{FF2B5EF4-FFF2-40B4-BE49-F238E27FC236}">
                  <a16:creationId xmlns:a16="http://schemas.microsoft.com/office/drawing/2014/main" id="{AC5F857A-E12B-8A67-4417-54E3014DC8F8}"/>
                </a:ext>
              </a:extLst>
            </p:cNvPr>
            <p:cNvSpPr/>
            <p:nvPr/>
          </p:nvSpPr>
          <p:spPr>
            <a:xfrm>
              <a:off x="9674942" y="6386052"/>
              <a:ext cx="855406" cy="3687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53715753"/>
      </p:ext>
    </p:extLst>
  </p:cSld>
  <p:clrMapOvr>
    <a:masterClrMapping/>
  </p:clrMapOvr>
</p:sld>
</file>

<file path=ppt/theme/theme1.xml><?xml version="1.0" encoding="utf-8"?>
<a:theme xmlns:a="http://schemas.openxmlformats.org/drawingml/2006/main" name="Office Theme">
  <a:themeElements>
    <a:clrScheme name="Custom 23">
      <a:dk1>
        <a:srgbClr val="DF002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AVAC Infographic Presentation Template" id="{E82A67C8-C645-9340-9C24-B233202EDA4D}" vid="{A5E2EC13-AB3E-764B-9AEF-61E67F28A66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cbb6b75-ed16-40cd-a9a8-77cf87046b80">
      <Terms xmlns="http://schemas.microsoft.com/office/infopath/2007/PartnerControls"/>
    </lcf76f155ced4ddcb4097134ff3c332f>
    <TaxCatchAll xmlns="537d2ee8-cfed-489f-8fdb-1f0a01b7be07" xsi:nil="true"/>
    <SharedWithUsers xmlns="537d2ee8-cfed-489f-8fdb-1f0a01b7be07">
      <UserInfo>
        <DisplayName>Navita Jain</DisplayName>
        <AccountId>51</AccountId>
        <AccountType/>
      </UserInfo>
      <UserInfo>
        <DisplayName>Justine MacWilliam</DisplayName>
        <AccountId>56</AccountId>
        <AccountType/>
      </UserInfo>
      <UserInfo>
        <DisplayName>Cindra Feuer</DisplayName>
        <AccountId>47</AccountId>
        <AccountType/>
      </UserInfo>
      <UserInfo>
        <DisplayName>Jason Rosenberg</DisplayName>
        <AccountId>11</AccountId>
        <AccountType/>
      </UserInfo>
      <UserInfo>
        <DisplayName>Erin Kiernon</DisplayName>
        <AccountId>53</AccountId>
        <AccountType/>
      </UserInfo>
      <UserInfo>
        <DisplayName>Deirdre Grant</DisplayName>
        <AccountId>39</AccountId>
        <AccountType/>
      </UserInfo>
      <UserInfo>
        <DisplayName>Janki Tailor</DisplayName>
        <AccountId>41</AccountId>
        <AccountType/>
      </UserInfo>
      <UserInfo>
        <DisplayName>John Meade</DisplayName>
        <AccountId>58</AccountId>
        <AccountType/>
      </UserInfo>
      <UserInfo>
        <DisplayName>Wawira Nyagah</DisplayName>
        <AccountId>42</AccountId>
        <AccountType/>
      </UserInfo>
      <UserInfo>
        <DisplayName>Nandi Sikwana</DisplayName>
        <AccountId>68</AccountId>
        <AccountType/>
      </UserInfo>
      <UserInfo>
        <DisplayName>Randy Goetz</DisplayName>
        <AccountId>49</AccountId>
        <AccountType/>
      </UserInfo>
      <UserInfo>
        <DisplayName>Rachel Saunders</DisplayName>
        <AccountId>67</AccountId>
        <AccountType/>
      </UserInfo>
      <UserInfo>
        <DisplayName>Roberta Sutton</DisplayName>
        <AccountId>70</AccountId>
        <AccountType/>
      </UserInfo>
      <UserInfo>
        <DisplayName>Isha Tendolkar</DisplayName>
        <AccountId>71</AccountId>
        <AccountType/>
      </UserInfo>
      <UserInfo>
        <DisplayName>Kenyon Farrow</DisplayName>
        <AccountId>102</AccountId>
        <AccountType/>
      </UserInfo>
      <UserInfo>
        <DisplayName>Suraj Madoori</DisplayName>
        <AccountId>57</AccountId>
        <AccountType/>
      </UserInfo>
      <UserInfo>
        <DisplayName>Manju Chatani</DisplayName>
        <AccountId>46</AccountId>
        <AccountType/>
      </UserInfo>
      <UserInfo>
        <DisplayName>Saira George Carballo</DisplayName>
        <AccountId>85</AccountId>
        <AccountType/>
      </UserInfo>
      <UserInfo>
        <DisplayName>Abigail Smith</DisplayName>
        <AccountId>69</AccountId>
        <AccountType/>
      </UserInfo>
      <UserInfo>
        <DisplayName>Kate Segal</DisplayName>
        <AccountId>43</AccountId>
        <AccountType/>
      </UserInfo>
      <UserInfo>
        <DisplayName>Grace Kumwenda</DisplayName>
        <AccountId>54</AccountId>
        <AccountType/>
      </UserInfo>
      <UserInfo>
        <DisplayName>Bridget JJuuko</DisplayName>
        <AccountId>81</AccountId>
        <AccountType/>
      </UserInfo>
      <UserInfo>
        <DisplayName>Jeanne Baron</DisplayName>
        <AccountId>10</AccountId>
        <AccountType/>
      </UserInfo>
      <UserInfo>
        <DisplayName>Hannah Nelson</DisplayName>
        <AccountId>61</AccountId>
        <AccountType/>
      </UserInfo>
      <UserInfo>
        <DisplayName>Daisy Ouya</DisplayName>
        <AccountId>64</AccountId>
        <AccountType/>
      </UserInfo>
      <UserInfo>
        <DisplayName>Grace Tetteh</DisplayName>
        <AccountId>72</AccountId>
        <AccountType/>
      </UserInfo>
      <UserInfo>
        <DisplayName>Alison Footman</DisplayName>
        <AccountId>34</AccountId>
        <AccountType/>
      </UserInfo>
      <UserInfo>
        <DisplayName>Samantha Rick</DisplayName>
        <AccountId>65</AccountId>
        <AccountType/>
      </UserInfo>
      <UserInfo>
        <DisplayName>Alexa Alexander</DisplayName>
        <AccountId>44</AccountId>
        <AccountType/>
      </UserInfo>
      <UserInfo>
        <DisplayName>Jennifer Brunet</DisplayName>
        <AccountId>12</AccountId>
        <AccountType/>
      </UserInfo>
      <UserInfo>
        <DisplayName>Annette Gaudino</DisplayName>
        <AccountId>48</AccountId>
        <AccountType/>
      </UserInfo>
      <UserInfo>
        <DisplayName>Estelle Ngaba</DisplayName>
        <AccountId>62</AccountId>
        <AccountType/>
      </UserInfo>
      <UserInfo>
        <DisplayName>Stacey Hannah</DisplayName>
        <AccountId>50</AccountId>
        <AccountType/>
      </UserInfo>
      <UserInfo>
        <DisplayName>Alysha White</DisplayName>
        <AccountId>73</AccountId>
        <AccountType/>
      </UserInfo>
      <UserInfo>
        <DisplayName>Levi Butcher</DisplayName>
        <AccountId>6</AccountId>
        <AccountType/>
      </UserInfo>
      <UserInfo>
        <DisplayName>Kalob Gossett</DisplayName>
        <AccountId>86</AccountId>
        <AccountType/>
      </UserInfo>
      <UserInfo>
        <DisplayName>Breanne Lievense</DisplayName>
        <AccountId>55</AccountId>
        <AccountType/>
      </UserInfo>
      <UserInfo>
        <DisplayName>Catherine Verde Hashim</DisplayName>
        <AccountId>38</AccountId>
        <AccountType/>
      </UserInfo>
      <UserInfo>
        <DisplayName>Arlene Osborne-Francois</DisplayName>
        <AccountId>63</AccountId>
        <AccountType/>
      </UserInfo>
      <UserInfo>
        <DisplayName>Shiva Mozaffarian</DisplayName>
        <AccountId>59</AccountId>
        <AccountType/>
      </UserInfo>
      <UserInfo>
        <DisplayName>Richard Muko</DisplayName>
        <AccountId>60</AccountId>
        <AccountType/>
      </UserInfo>
      <UserInfo>
        <DisplayName>Micky Hingorani</DisplayName>
        <AccountId>13</AccountId>
        <AccountType/>
      </UserInfo>
      <UserInfo>
        <DisplayName>Angelo Katumba</DisplayName>
        <AccountId>52</AccountId>
        <AccountType/>
      </UserInfo>
      <UserInfo>
        <DisplayName>Maureen Luba</DisplayName>
        <AccountId>129</AccountId>
        <AccountType/>
      </UserInfo>
      <UserInfo>
        <DisplayName>Mitchell Warren</DisplayName>
        <AccountId>40</AccountId>
        <AccountType/>
      </UserInfo>
      <UserInfo>
        <DisplayName>Wanda Buckner</DisplayName>
        <AccountId>45</AccountId>
        <AccountType/>
      </UserInfo>
      <UserInfo>
        <DisplayName>Jessica Salzwedel</DisplayName>
        <AccountId>66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5F5BB1116A90459E245489F20C500F" ma:contentTypeVersion="15" ma:contentTypeDescription="Create a new document." ma:contentTypeScope="" ma:versionID="9a38a62cd8400aab58277a35adcaaf94">
  <xsd:schema xmlns:xsd="http://www.w3.org/2001/XMLSchema" xmlns:xs="http://www.w3.org/2001/XMLSchema" xmlns:p="http://schemas.microsoft.com/office/2006/metadata/properties" xmlns:ns2="ecbb6b75-ed16-40cd-a9a8-77cf87046b80" xmlns:ns3="537d2ee8-cfed-489f-8fdb-1f0a01b7be07" targetNamespace="http://schemas.microsoft.com/office/2006/metadata/properties" ma:root="true" ma:fieldsID="9fe388edf8f56ca1b675e030cad9d84f" ns2:_="" ns3:_="">
    <xsd:import namespace="ecbb6b75-ed16-40cd-a9a8-77cf87046b80"/>
    <xsd:import namespace="537d2ee8-cfed-489f-8fdb-1f0a01b7be0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2:MediaServiceLoca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bb6b75-ed16-40cd-a9a8-77cf87046b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48a61325-a799-49ec-90cd-bdb119cc2d2d"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7d2ee8-cfed-489f-8fdb-1f0a01b7be07"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2d5c1ba9-5ec8-4f86-ac8f-7070fd28c86b}" ma:internalName="TaxCatchAll" ma:showField="CatchAllData" ma:web="537d2ee8-cfed-489f-8fdb-1f0a01b7be0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379A11-7818-453A-894C-7320E5D4E16C}">
  <ds:schemaRefs>
    <ds:schemaRef ds:uri="http://purl.org/dc/dcmitype/"/>
    <ds:schemaRef ds:uri="http://www.w3.org/XML/1998/namespace"/>
    <ds:schemaRef ds:uri="http://purl.org/dc/elements/1.1/"/>
    <ds:schemaRef ds:uri="537d2ee8-cfed-489f-8fdb-1f0a01b7be07"/>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ecbb6b75-ed16-40cd-a9a8-77cf87046b80"/>
  </ds:schemaRefs>
</ds:datastoreItem>
</file>

<file path=customXml/itemProps2.xml><?xml version="1.0" encoding="utf-8"?>
<ds:datastoreItem xmlns:ds="http://schemas.openxmlformats.org/officeDocument/2006/customXml" ds:itemID="{940E87A8-44B7-4A83-BD93-F35FAF141C17}">
  <ds:schemaRefs>
    <ds:schemaRef ds:uri="http://schemas.microsoft.com/sharepoint/v3/contenttype/forms"/>
  </ds:schemaRefs>
</ds:datastoreItem>
</file>

<file path=customXml/itemProps3.xml><?xml version="1.0" encoding="utf-8"?>
<ds:datastoreItem xmlns:ds="http://schemas.openxmlformats.org/officeDocument/2006/customXml" ds:itemID="{4E097BF3-3A99-456C-9DDC-FEE90DD710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bb6b75-ed16-40cd-a9a8-77cf87046b80"/>
    <ds:schemaRef ds:uri="537d2ee8-cfed-489f-8fdb-1f0a01b7be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25</TotalTime>
  <Words>74</Words>
  <Application>Microsoft Macintosh PowerPoint</Application>
  <PresentationFormat>Widescreen</PresentationFormat>
  <Paragraphs>2</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Wingdings</vt:lpstr>
      <vt:lpstr>Office Theme</vt:lpstr>
      <vt:lpstr>Lenacapavir for PrEP Rollout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Roberta Sutton</dc:creator>
  <cp:lastModifiedBy>Breanne Lievense</cp:lastModifiedBy>
  <cp:revision>8</cp:revision>
  <dcterms:created xsi:type="dcterms:W3CDTF">2026-03-04T01:28:11Z</dcterms:created>
  <dcterms:modified xsi:type="dcterms:W3CDTF">2026-04-17T12:54:08Z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0x010100705F5BB1116A90459E245489F20C500F</vt:lpwstr>
  </property>
  <property fmtid="{D5CDD505-2E9C-101B-9397-08002B2CF9AE}" pid="3" name="MediaServiceImageTags">
    <vt:lpwstr/>
  </property>
</Properties>
</file>