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0"/>
    <p:restoredTop sz="96405"/>
  </p:normalViewPr>
  <p:slideViewPr>
    <p:cSldViewPr snapToGrid="0" snapToObjects="1">
      <p:cViewPr varScale="1">
        <p:scale>
          <a:sx n="111" d="100"/>
          <a:sy n="111" d="100"/>
        </p:scale>
        <p:origin x="22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Lenacapavir Implementation Studies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04E2E6-73CF-A153-B647-3D5842DF55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11 studies ongoing for LEN in 5 countries as of April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1CA830-FA57-6D79-4D3F-DD77130E21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17" t="16860"/>
          <a:stretch>
            <a:fillRect/>
          </a:stretch>
        </p:blipFill>
        <p:spPr>
          <a:xfrm>
            <a:off x="1912716" y="1690541"/>
            <a:ext cx="8366568" cy="513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537d2ee8-cfed-489f-8fdb-1f0a01b7be07"/>
    <ds:schemaRef ds:uri="http://schemas.microsoft.com/office/2006/documentManagement/types"/>
    <ds:schemaRef ds:uri="http://schemas.openxmlformats.org/package/2006/metadata/core-properties"/>
    <ds:schemaRef ds:uri="ecbb6b75-ed16-40cd-a9a8-77cf87046b8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E097BF3-3A99-456C-9DDC-FEE90DD710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15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Lenacapavir Implementation Studies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Roberta Sutton</cp:lastModifiedBy>
  <cp:revision>11</cp:revision>
  <dcterms:created xsi:type="dcterms:W3CDTF">2026-03-04T01:28:11Z</dcterms:created>
  <dcterms:modified xsi:type="dcterms:W3CDTF">2026-06-26T20:11:32Z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