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892BCF-8532-6C49-A5A5-F3A3DED336B0}" v="1" dt="2026-05-07T14:31:51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545"/>
    <p:restoredTop sz="96405"/>
  </p:normalViewPr>
  <p:slideViewPr>
    <p:cSldViewPr snapToGrid="0" snapToObjects="1">
      <p:cViewPr varScale="1">
        <p:scale>
          <a:sx n="104" d="100"/>
          <a:sy n="104" d="100"/>
        </p:scale>
        <p:origin x="21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972264" y="5951635"/>
            <a:ext cx="8579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May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EXPrESSIVE</a:t>
            </a:r>
            <a:r>
              <a:rPr lang="en-US" dirty="0"/>
              <a:t> Phase III Program Countries of MK-8527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E85E0F-2F91-924F-76DD-6D230603D9D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17 countries hosting sites for Phase III program of monthly PrEP pill, MK-8527; EXPrESSIVE-11 launched Aug 2025; EXPrESSIVE-10 launched Nov 2025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D37140A-FD1A-F771-F06A-FECC205625BC}"/>
              </a:ext>
            </a:extLst>
          </p:cNvPr>
          <p:cNvGrpSpPr/>
          <p:nvPr/>
        </p:nvGrpSpPr>
        <p:grpSpPr>
          <a:xfrm>
            <a:off x="1824289" y="2063579"/>
            <a:ext cx="8543421" cy="4794421"/>
            <a:chOff x="1824289" y="2063579"/>
            <a:chExt cx="8543421" cy="4794421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9CAD158-F377-172C-C6BC-FA80A5F110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6071" b="2790"/>
            <a:stretch>
              <a:fillRect/>
            </a:stretch>
          </p:blipFill>
          <p:spPr>
            <a:xfrm>
              <a:off x="1824289" y="2063579"/>
              <a:ext cx="8543421" cy="4794421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C63D522-C119-099B-7973-BB4CC20C85F5}"/>
                </a:ext>
              </a:extLst>
            </p:cNvPr>
            <p:cNvSpPr/>
            <p:nvPr/>
          </p:nvSpPr>
          <p:spPr>
            <a:xfrm>
              <a:off x="9292281" y="6413157"/>
              <a:ext cx="1075429" cy="4448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379A11-7818-453A-894C-7320E5D4E16C}">
  <ds:schemaRefs>
    <ds:schemaRef ds:uri="http://purl.org/dc/terms/"/>
    <ds:schemaRef ds:uri="http://purl.org/dc/elements/1.1/"/>
    <ds:schemaRef ds:uri="ecbb6b75-ed16-40cd-a9a8-77cf87046b80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537d2ee8-cfed-489f-8fdb-1f0a01b7be07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097BF3-3A99-456C-9DDC-FEE90DD710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31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EXPrESSIVE Phase III Program Countries of MK-8527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10</cp:revision>
  <dcterms:created xsi:type="dcterms:W3CDTF">2026-03-04T01:28:11Z</dcterms:created>
  <dcterms:modified xsi:type="dcterms:W3CDTF">2026-05-28T17:13:30Z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