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7"/>
    <p:restoredTop sz="96405"/>
  </p:normalViewPr>
  <p:slideViewPr>
    <p:cSldViewPr snapToGrid="0" snapToObjects="1">
      <p:cViewPr varScale="1">
        <p:scale>
          <a:sx n="101" d="100"/>
          <a:sy n="101" d="100"/>
        </p:scale>
        <p:origin x="224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072427" y="624895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459651" y="5971955"/>
            <a:ext cx="1490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April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05B7DE-B43B-65E0-06C5-608C0F91DF2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353800" y="6248954"/>
            <a:ext cx="811965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</a:t>
            </a:r>
            <a:r>
              <a:rPr lang="en-US" dirty="0" err="1"/>
              <a:t>Lenacapavir</a:t>
            </a:r>
            <a:r>
              <a:rPr lang="en-US" dirty="0"/>
              <a:t> (LEN) Supply, 2026-28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5138D7-1C92-B5C1-DE5F-5F5BA55359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00" t="14814" r="1282" b="10498"/>
          <a:stretch>
            <a:fillRect/>
          </a:stretch>
        </p:blipFill>
        <p:spPr>
          <a:xfrm>
            <a:off x="1403350" y="1408884"/>
            <a:ext cx="9385300" cy="461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E5728E0-B070-4C4C-9E03-0147FB799D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8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Potential Lenacapavir (LEN) Supply, 2026-28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8</cp:revision>
  <dcterms:created xsi:type="dcterms:W3CDTF">2025-06-19T10:20:48Z</dcterms:created>
  <dcterms:modified xsi:type="dcterms:W3CDTF">2026-04-13T16:23:48Z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