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75"/>
    <p:restoredTop sz="96405"/>
  </p:normalViewPr>
  <p:slideViewPr>
    <p:cSldViewPr snapToGrid="0" snapToObjects="1">
      <p:cViewPr>
        <p:scale>
          <a:sx n="87" d="100"/>
          <a:sy n="87" d="100"/>
        </p:scale>
        <p:origin x="696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688251" y="5971955"/>
            <a:ext cx="1490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April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Market of LEN for PrEP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D0D74-41C3-31E7-A9D7-7E88B5069B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3438" y="1143590"/>
            <a:ext cx="10882744" cy="547098"/>
          </a:xfrm>
        </p:spPr>
        <p:txBody>
          <a:bodyPr/>
          <a:lstStyle/>
          <a:p>
            <a:r>
              <a:rPr lang="en-US" sz="1800" dirty="0"/>
              <a:t>The top 16 PrEP markets, based on 2024 oral PrEP initiations and the possible 2026 injectable market, assuming 60% of new PrEP users choose an injectable, as seen in implementation studies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FC9E3C4-6912-BB06-1132-D638F3E00C88}"/>
              </a:ext>
            </a:extLst>
          </p:cNvPr>
          <p:cNvGrpSpPr/>
          <p:nvPr/>
        </p:nvGrpSpPr>
        <p:grpSpPr>
          <a:xfrm>
            <a:off x="2497393" y="1828800"/>
            <a:ext cx="7197213" cy="5029200"/>
            <a:chOff x="1302481" y="1153932"/>
            <a:chExt cx="8303948" cy="5704068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AEF41B7C-3844-60A0-DF6B-DF9737A2E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4622"/>
            <a:stretch>
              <a:fillRect/>
            </a:stretch>
          </p:blipFill>
          <p:spPr>
            <a:xfrm>
              <a:off x="1302481" y="1153932"/>
              <a:ext cx="8303948" cy="5704068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38F39C2-98A7-9B87-A11E-BE7F43624BC3}"/>
                </a:ext>
              </a:extLst>
            </p:cNvPr>
            <p:cNvSpPr/>
            <p:nvPr/>
          </p:nvSpPr>
          <p:spPr>
            <a:xfrm>
              <a:off x="1312606" y="6400800"/>
              <a:ext cx="693175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41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Potential Market of LEN for PrEP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7</cp:revision>
  <dcterms:created xsi:type="dcterms:W3CDTF">2025-06-19T10:20:48Z</dcterms:created>
  <dcterms:modified xsi:type="dcterms:W3CDTF">2026-04-13T16:08:28Z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