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6"/>
  </p:notesMasterIdLst>
  <p:sldIdLst>
    <p:sldId id="214570728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FE2FE1D-7F79-8D2A-3984-2DF6E203C4CE}" name="Roberta Sutton" initials="RS" userId="S::Roberta@avac.org::58e35833-fc1c-4c6d-806e-e934c341ffe0" providerId="AD"/>
  <p188:author id="{D1A3B1B4-1394-5098-3DF9-6C8C36C57715}" name="Erin Kiernon" initials="EK" userId="S::erin@avac.org::7ce3b914-c54c-4aed-be62-f389e997b0e6" providerId="AD"/>
  <p188:author id="{322A5DEE-3F1E-18F0-EE3A-0282D312BBE1}" name="Breanne Lievense" initials="BL" userId="S::breanne@avac.org::0a735ab4-3161-4127-bffe-ef69975754c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7D72"/>
    <a:srgbClr val="ED7D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58"/>
  </p:normalViewPr>
  <p:slideViewPr>
    <p:cSldViewPr snapToGrid="0">
      <p:cViewPr varScale="1">
        <p:scale>
          <a:sx n="116" d="100"/>
          <a:sy n="116" d="100"/>
        </p:scale>
        <p:origin x="86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8/10/relationships/authors" Target="authors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D4790D-D75E-7349-B616-ED8BE8E12E62}" type="datetimeFigureOut">
              <a:rPr lang="en-US" smtClean="0"/>
              <a:t>7/29/26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ECEAA-CBA9-4343-8EB8-389197A300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351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9F34F-0478-A14C-A3AA-2FF9FF365A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spcAft>
                <a:spcPts val="600"/>
              </a:spcAft>
              <a:defRPr sz="5400" b="1" i="0" baseline="0"/>
            </a:lvl1pPr>
          </a:lstStyle>
          <a:p>
            <a:r>
              <a:rPr lang="en-US"/>
              <a:t>AVAC Template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A5C0CCE-7552-A341-BCD0-8A3B493EA9B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200" baseline="0">
                <a:solidFill>
                  <a:srgbClr val="FF84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</a:t>
            </a:r>
            <a:br>
              <a:rPr lang="en-US"/>
            </a:br>
            <a:r>
              <a:rPr lang="en-US"/>
              <a:t>in </a:t>
            </a:r>
            <a:r>
              <a:rPr lang="en-US" err="1"/>
              <a:t>voluptate</a:t>
            </a:r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F7154F93-3658-EC4E-B6B0-6982B218CD5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524000" y="5447506"/>
            <a:ext cx="3338513" cy="576262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1800" b="1" i="0" baseline="0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/>
              <a:t>Author/Date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066CD2-5539-4F50-B396-2EFBC83EECE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3517348"/>
            <a:ext cx="9326880" cy="65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427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9F34F-0478-A14C-A3AA-2FF9FF365A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spcAft>
                <a:spcPts val="600"/>
              </a:spcAft>
              <a:defRPr sz="5400" b="0" i="0" baseline="0"/>
            </a:lvl1pPr>
          </a:lstStyle>
          <a:p>
            <a:r>
              <a:rPr lang="en-US"/>
              <a:t>Transition Red.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2FD5428-236C-3843-FA55-2B7E32DF35A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3517348"/>
            <a:ext cx="9326880" cy="65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348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FFD41-30EB-1D41-AD2F-532F491D6C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5742" y="365126"/>
            <a:ext cx="10885202" cy="750077"/>
          </a:xfrm>
          <a:prstGeom prst="rect">
            <a:avLst/>
          </a:prstGeom>
        </p:spPr>
        <p:txBody>
          <a:bodyPr/>
          <a:lstStyle>
            <a:lvl1pPr>
              <a:defRPr sz="3600" baseline="0"/>
            </a:lvl1pPr>
          </a:lstStyle>
          <a:p>
            <a:r>
              <a:rPr lang="en-US"/>
              <a:t>Click to edit headline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BCC0C8D-95BF-DA46-8962-2211D94EA8F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143443"/>
            <a:ext cx="10882744" cy="547098"/>
          </a:xfrm>
          <a:prstGeom prst="rect">
            <a:avLst/>
          </a:prstGeom>
        </p:spPr>
        <p:txBody>
          <a:bodyPr/>
          <a:lstStyle>
            <a:lvl1pPr marL="0">
              <a:spcBef>
                <a:spcPts val="0"/>
              </a:spcBef>
              <a:buFontTx/>
              <a:buNone/>
              <a:defRPr sz="24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Subhead yellow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89DFA2F-AB90-384E-A747-0BF903882E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2665" y="1049586"/>
            <a:ext cx="11066836" cy="77323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F80D226-CB07-C345-971D-753C3597FE4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3438" y="1690688"/>
            <a:ext cx="10887075" cy="2506662"/>
          </a:xfrm>
        </p:spPr>
        <p:txBody>
          <a:bodyPr/>
          <a:lstStyle>
            <a:lvl1pPr>
              <a:spcBef>
                <a:spcPts val="0"/>
              </a:spcBef>
              <a:defRPr/>
            </a:lvl1pPr>
            <a:lvl2pPr marL="742950" indent="-285750">
              <a:spcBef>
                <a:spcPts val="0"/>
              </a:spcBef>
              <a:buFont typeface="Arial" panose="020B0604020202020204" pitchFamily="34" charset="0"/>
              <a:buChar char="–"/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97236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FFD41-30EB-1D41-AD2F-532F491D6C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882744" cy="750077"/>
          </a:xfrm>
          <a:prstGeom prst="rect">
            <a:avLst/>
          </a:prstGeom>
        </p:spPr>
        <p:txBody>
          <a:bodyPr/>
          <a:lstStyle>
            <a:lvl1pPr>
              <a:defRPr sz="3600" baseline="0"/>
            </a:lvl1pPr>
          </a:lstStyle>
          <a:p>
            <a:r>
              <a:rPr lang="en-US"/>
              <a:t>Click to edit headline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BCC0C8D-95BF-DA46-8962-2211D94EA8F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143443"/>
            <a:ext cx="10882744" cy="547098"/>
          </a:xfrm>
          <a:prstGeom prst="rect">
            <a:avLst/>
          </a:prstGeom>
        </p:spPr>
        <p:txBody>
          <a:bodyPr/>
          <a:lstStyle>
            <a:lvl1pPr marL="0">
              <a:spcBef>
                <a:spcPts val="0"/>
              </a:spcBef>
              <a:buFontTx/>
              <a:buNone/>
              <a:defRPr sz="24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Subhead yellow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89DFA2F-AB90-384E-A747-0BF903882E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2665" y="1049586"/>
            <a:ext cx="11066836" cy="77323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F80D226-CB07-C345-971D-753C3597FE4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2665" y="1690688"/>
            <a:ext cx="10887848" cy="4117726"/>
          </a:xfrm>
        </p:spPr>
        <p:txBody>
          <a:bodyPr/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lvl1pPr>
            <a:lvl2pPr marL="457200" indent="0">
              <a:buFontTx/>
              <a:buNone/>
              <a:defRPr/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  <a:p>
            <a:pPr lvl="0"/>
            <a:r>
              <a:rPr lang="en-US"/>
              <a:t>At </a:t>
            </a:r>
            <a:r>
              <a:rPr lang="en-US" err="1"/>
              <a:t>vero</a:t>
            </a:r>
            <a:r>
              <a:rPr lang="en-US"/>
              <a:t> </a:t>
            </a:r>
            <a:r>
              <a:rPr lang="en-US" err="1"/>
              <a:t>eos</a:t>
            </a:r>
            <a:r>
              <a:rPr lang="en-US"/>
              <a:t> et </a:t>
            </a:r>
            <a:r>
              <a:rPr lang="en-US" err="1"/>
              <a:t>accusamus</a:t>
            </a:r>
            <a:r>
              <a:rPr lang="en-US"/>
              <a:t> et </a:t>
            </a:r>
            <a:r>
              <a:rPr lang="en-US" err="1"/>
              <a:t>iusto</a:t>
            </a:r>
            <a:r>
              <a:rPr lang="en-US"/>
              <a:t> </a:t>
            </a:r>
            <a:r>
              <a:rPr lang="en-US" err="1"/>
              <a:t>odio</a:t>
            </a:r>
            <a:r>
              <a:rPr lang="en-US"/>
              <a:t> </a:t>
            </a:r>
            <a:r>
              <a:rPr lang="en-US" err="1"/>
              <a:t>dignissimos</a:t>
            </a:r>
            <a:r>
              <a:rPr lang="en-US"/>
              <a:t> </a:t>
            </a:r>
            <a:r>
              <a:rPr lang="en-US" err="1"/>
              <a:t>ducimus</a:t>
            </a:r>
            <a:r>
              <a:rPr lang="en-US"/>
              <a:t> qui </a:t>
            </a:r>
            <a:r>
              <a:rPr lang="en-US" err="1"/>
              <a:t>blanditiis</a:t>
            </a:r>
            <a:r>
              <a:rPr lang="en-US"/>
              <a:t> </a:t>
            </a:r>
            <a:r>
              <a:rPr lang="en-US" err="1"/>
              <a:t>praesentium</a:t>
            </a:r>
            <a:r>
              <a:rPr lang="en-US"/>
              <a:t> </a:t>
            </a:r>
            <a:r>
              <a:rPr lang="en-US" err="1"/>
              <a:t>voluptatum</a:t>
            </a:r>
            <a:r>
              <a:rPr lang="en-US"/>
              <a:t> </a:t>
            </a:r>
            <a:r>
              <a:rPr lang="en-US" err="1"/>
              <a:t>deleniti</a:t>
            </a:r>
            <a:r>
              <a:rPr lang="en-US"/>
              <a:t> </a:t>
            </a:r>
            <a:r>
              <a:rPr lang="en-US" err="1"/>
              <a:t>atque</a:t>
            </a:r>
            <a:r>
              <a:rPr lang="en-US"/>
              <a:t> </a:t>
            </a:r>
            <a:r>
              <a:rPr lang="en-US" err="1"/>
              <a:t>corrupti</a:t>
            </a:r>
            <a:r>
              <a:rPr lang="en-US"/>
              <a:t> quos </a:t>
            </a:r>
            <a:r>
              <a:rPr lang="en-US" err="1"/>
              <a:t>dolores</a:t>
            </a:r>
            <a:r>
              <a:rPr lang="en-US"/>
              <a:t> et </a:t>
            </a:r>
            <a:r>
              <a:rPr lang="en-US" err="1"/>
              <a:t>quas</a:t>
            </a:r>
            <a:r>
              <a:rPr lang="en-US"/>
              <a:t> </a:t>
            </a:r>
            <a:r>
              <a:rPr lang="en-US" err="1"/>
              <a:t>molestias</a:t>
            </a:r>
            <a:r>
              <a:rPr lang="en-US"/>
              <a:t> </a:t>
            </a:r>
            <a:r>
              <a:rPr lang="en-US" err="1"/>
              <a:t>excepturi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occaecati</a:t>
            </a:r>
            <a:r>
              <a:rPr lang="en-US"/>
              <a:t> </a:t>
            </a:r>
            <a:r>
              <a:rPr lang="en-US" err="1"/>
              <a:t>cupiditate</a:t>
            </a:r>
            <a:r>
              <a:rPr lang="en-US"/>
              <a:t> non provident, </a:t>
            </a:r>
            <a:r>
              <a:rPr lang="en-US" err="1"/>
              <a:t>similique</a:t>
            </a:r>
            <a:r>
              <a:rPr lang="en-US"/>
              <a:t>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mollitia</a:t>
            </a:r>
            <a:r>
              <a:rPr lang="en-US"/>
              <a:t> animi,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 et </a:t>
            </a:r>
            <a:r>
              <a:rPr lang="en-US" err="1"/>
              <a:t>dolorum</a:t>
            </a:r>
            <a:r>
              <a:rPr lang="en-US"/>
              <a:t> </a:t>
            </a:r>
            <a:r>
              <a:rPr lang="en-US" err="1"/>
              <a:t>fuga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196325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9F34F-0478-A14C-A3AA-2FF9FF365A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spcAft>
                <a:spcPts val="600"/>
              </a:spcAft>
              <a:defRPr sz="5400" b="0" i="0" baseline="0">
                <a:solidFill>
                  <a:srgbClr val="FF8400"/>
                </a:solidFill>
              </a:defRPr>
            </a:lvl1pPr>
          </a:lstStyle>
          <a:p>
            <a:r>
              <a:rPr lang="en-US"/>
              <a:t>Transition Yellow.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1612B24-4DF6-54A6-F0C1-52006D48CA4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3517348"/>
            <a:ext cx="9326880" cy="65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089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9F34F-0478-A14C-A3AA-2FF9FF365A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538867"/>
            <a:ext cx="9144000" cy="2816335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137160" indent="-457200" algn="l">
              <a:lnSpc>
                <a:spcPct val="100000"/>
              </a:lnSpc>
              <a:spcAft>
                <a:spcPts val="600"/>
              </a:spcAft>
              <a:defRPr sz="2500" b="0" i="0" baseline="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en-US"/>
              <a:t>“Quote ed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perspiciatis</a:t>
            </a:r>
            <a:r>
              <a:rPr lang="en-US"/>
              <a:t> </a:t>
            </a:r>
            <a:r>
              <a:rPr lang="en-US" err="1"/>
              <a:t>unde</a:t>
            </a:r>
            <a:r>
              <a:rPr lang="en-US"/>
              <a:t> </a:t>
            </a:r>
            <a:r>
              <a:rPr lang="en-US" err="1"/>
              <a:t>omnis</a:t>
            </a:r>
            <a:r>
              <a:rPr lang="en-US"/>
              <a:t> </a:t>
            </a:r>
            <a:r>
              <a:rPr lang="en-US" err="1"/>
              <a:t>iste</a:t>
            </a:r>
            <a:r>
              <a:rPr lang="en-US"/>
              <a:t> </a:t>
            </a:r>
            <a:r>
              <a:rPr lang="en-US" err="1"/>
              <a:t>natus</a:t>
            </a:r>
            <a:r>
              <a:rPr lang="en-US"/>
              <a:t> error sit </a:t>
            </a:r>
            <a:r>
              <a:rPr lang="en-US" err="1"/>
              <a:t>voluptatem</a:t>
            </a:r>
            <a:r>
              <a:rPr lang="en-US"/>
              <a:t> </a:t>
            </a:r>
            <a:r>
              <a:rPr lang="en-US" err="1"/>
              <a:t>accusantium</a:t>
            </a:r>
            <a:r>
              <a:rPr lang="en-US"/>
              <a:t> </a:t>
            </a:r>
            <a:r>
              <a:rPr lang="en-US" err="1"/>
              <a:t>doloremque</a:t>
            </a:r>
            <a:r>
              <a:rPr lang="en-US"/>
              <a:t> </a:t>
            </a:r>
            <a:r>
              <a:rPr lang="en-US" err="1"/>
              <a:t>laudantium</a:t>
            </a:r>
            <a:r>
              <a:rPr lang="en-US"/>
              <a:t>, </a:t>
            </a:r>
            <a:r>
              <a:rPr lang="en-US" err="1"/>
              <a:t>totam</a:t>
            </a:r>
            <a:r>
              <a:rPr lang="en-US"/>
              <a:t> rem </a:t>
            </a:r>
            <a:r>
              <a:rPr lang="en-US" err="1"/>
              <a:t>aperiam</a:t>
            </a:r>
            <a:r>
              <a:rPr lang="en-US"/>
              <a:t>, </a:t>
            </a:r>
            <a:r>
              <a:rPr lang="en-US" err="1"/>
              <a:t>eaque</a:t>
            </a:r>
            <a:r>
              <a:rPr lang="en-US"/>
              <a:t> </a:t>
            </a:r>
            <a:r>
              <a:rPr lang="en-US" err="1"/>
              <a:t>ipsa</a:t>
            </a:r>
            <a:r>
              <a:rPr lang="en-US"/>
              <a:t> </a:t>
            </a:r>
            <a:r>
              <a:rPr lang="en-US" err="1"/>
              <a:t>quae</a:t>
            </a:r>
            <a:r>
              <a:rPr lang="en-US"/>
              <a:t> ab </a:t>
            </a:r>
            <a:r>
              <a:rPr lang="en-US" err="1"/>
              <a:t>illo</a:t>
            </a:r>
            <a:r>
              <a:rPr lang="en-US"/>
              <a:t> </a:t>
            </a:r>
            <a:r>
              <a:rPr lang="en-US" err="1"/>
              <a:t>inventore</a:t>
            </a:r>
            <a:r>
              <a:rPr lang="en-US"/>
              <a:t> </a:t>
            </a:r>
            <a:r>
              <a:rPr lang="en-US" err="1"/>
              <a:t>veritatis</a:t>
            </a:r>
            <a:r>
              <a:rPr lang="en-US"/>
              <a:t> et quasi </a:t>
            </a:r>
            <a:r>
              <a:rPr lang="en-US" err="1"/>
              <a:t>architecto</a:t>
            </a:r>
            <a:r>
              <a:rPr lang="en-US"/>
              <a:t> </a:t>
            </a:r>
            <a:r>
              <a:rPr lang="en-US" err="1"/>
              <a:t>beatae</a:t>
            </a:r>
            <a:r>
              <a:rPr lang="en-US"/>
              <a:t> vitae dicta sunt </a:t>
            </a:r>
            <a:r>
              <a:rPr lang="en-US" err="1"/>
              <a:t>explicabo</a:t>
            </a:r>
            <a:r>
              <a:rPr lang="en-US"/>
              <a:t>. Nemo </a:t>
            </a:r>
            <a:r>
              <a:rPr lang="en-US" err="1"/>
              <a:t>enim</a:t>
            </a:r>
            <a:r>
              <a:rPr lang="en-US"/>
              <a:t> </a:t>
            </a:r>
            <a:r>
              <a:rPr lang="en-US" err="1"/>
              <a:t>ipsam</a:t>
            </a:r>
            <a:r>
              <a:rPr lang="en-US"/>
              <a:t> </a:t>
            </a:r>
            <a:r>
              <a:rPr lang="en-US" err="1"/>
              <a:t>voluptatem</a:t>
            </a:r>
            <a:r>
              <a:rPr lang="en-US"/>
              <a:t> </a:t>
            </a:r>
            <a:r>
              <a:rPr lang="en-US" err="1"/>
              <a:t>quia</a:t>
            </a:r>
            <a:r>
              <a:rPr lang="en-US"/>
              <a:t> </a:t>
            </a:r>
            <a:r>
              <a:rPr lang="en-US" err="1"/>
              <a:t>voluptas</a:t>
            </a:r>
            <a:r>
              <a:rPr lang="en-US"/>
              <a:t> sit </a:t>
            </a:r>
            <a:r>
              <a:rPr lang="en-US" err="1"/>
              <a:t>aspernatur</a:t>
            </a:r>
            <a:r>
              <a:rPr lang="en-US"/>
              <a:t>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odit</a:t>
            </a:r>
            <a:r>
              <a:rPr lang="en-US"/>
              <a:t> </a:t>
            </a:r>
            <a:r>
              <a:rPr lang="en-US" err="1"/>
              <a:t>aut</a:t>
            </a:r>
            <a:r>
              <a:rPr lang="en-US"/>
              <a:t> fugit, sed </a:t>
            </a:r>
            <a:r>
              <a:rPr lang="en-US" err="1"/>
              <a:t>quia</a:t>
            </a:r>
            <a:r>
              <a:rPr lang="en-US"/>
              <a:t> </a:t>
            </a:r>
            <a:r>
              <a:rPr lang="en-US" err="1"/>
              <a:t>consequuntur</a:t>
            </a:r>
            <a:r>
              <a:rPr lang="en-US"/>
              <a:t> </a:t>
            </a:r>
            <a:r>
              <a:rPr lang="en-US" err="1"/>
              <a:t>magni</a:t>
            </a:r>
            <a:r>
              <a:rPr lang="en-US"/>
              <a:t> </a:t>
            </a:r>
            <a:r>
              <a:rPr lang="en-US" err="1"/>
              <a:t>dolores</a:t>
            </a:r>
            <a:r>
              <a:rPr lang="en-US"/>
              <a:t> </a:t>
            </a:r>
            <a:r>
              <a:rPr lang="en-US" err="1"/>
              <a:t>eos</a:t>
            </a:r>
            <a:r>
              <a:rPr lang="en-US"/>
              <a:t> qui </a:t>
            </a:r>
            <a:r>
              <a:rPr lang="en-US" err="1"/>
              <a:t>ratione</a:t>
            </a:r>
            <a:r>
              <a:rPr lang="en-US"/>
              <a:t> </a:t>
            </a:r>
            <a:r>
              <a:rPr lang="en-US" err="1"/>
              <a:t>voluptatem</a:t>
            </a:r>
            <a:r>
              <a:rPr lang="en-US"/>
              <a:t> </a:t>
            </a:r>
            <a:r>
              <a:rPr lang="en-US" err="1"/>
              <a:t>sequi</a:t>
            </a:r>
            <a:r>
              <a:rPr lang="en-US"/>
              <a:t> </a:t>
            </a:r>
            <a:r>
              <a:rPr lang="en-US" err="1"/>
              <a:t>nesciunt</a:t>
            </a:r>
            <a:r>
              <a:rPr lang="en-US"/>
              <a:t>.”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E32B49-4274-D64C-854E-20B50BAD0A3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82750" y="4808104"/>
            <a:ext cx="2979738" cy="712788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1600" b="0" i="1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err="1"/>
              <a:t>Lorum</a:t>
            </a:r>
            <a:r>
              <a:rPr lang="en-US"/>
              <a:t> Ipsum dolor </a:t>
            </a:r>
            <a:r>
              <a:rPr lang="en-US" err="1"/>
              <a:t>todo</a:t>
            </a:r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CE88C94-4944-1A7C-1CAD-ADAE720133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V="1">
            <a:off x="1524000" y="4427084"/>
            <a:ext cx="9279835" cy="64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46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FFD41-30EB-1D41-AD2F-532F491D6C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036267"/>
            <a:ext cx="4794197" cy="1319707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Aft>
                <a:spcPts val="600"/>
              </a:spcAft>
              <a:defRPr baseline="0">
                <a:solidFill>
                  <a:srgbClr val="FF8400"/>
                </a:solidFill>
              </a:defRPr>
            </a:lvl1pPr>
          </a:lstStyle>
          <a:p>
            <a:r>
              <a:rPr lang="en-US"/>
              <a:t>Click to edit yellow room for graphic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34168F-DEC5-9343-89DF-5B95C25A1D6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199" y="3355975"/>
            <a:ext cx="8294649" cy="825190"/>
          </a:xfrm>
          <a:ln>
            <a:noFill/>
          </a:ln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>
                <a:ln>
                  <a:noFill/>
                </a:ln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subhead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864F4ED-08BA-08F0-7EED-66882D2C099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199" y="3317355"/>
            <a:ext cx="10515601" cy="73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793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6AA23-A7FF-3C4E-89CC-1D3C3AFD9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1972" y="256104"/>
            <a:ext cx="10881360" cy="749808"/>
          </a:xfrm>
          <a:prstGeom prst="rect">
            <a:avLst/>
          </a:prstGeom>
        </p:spPr>
        <p:txBody>
          <a:bodyPr anchor="b"/>
          <a:lstStyle>
            <a:lvl1pPr>
              <a:defRPr sz="3500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744C01-E4E3-3A4C-B1B1-0E86F6CB41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81132" y="114904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BED899-DE78-2F46-ADF9-57AF2E48F8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88538" y="1149045"/>
            <a:ext cx="4351644" cy="48736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8A8B4E6-3A6C-D98B-D7C1-F1FBE8FD049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1971" y="1012314"/>
            <a:ext cx="11054985" cy="77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2111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6AA23-A7FF-3C4E-89CC-1D3C3AFD9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573" y="286678"/>
            <a:ext cx="10854814" cy="749808"/>
          </a:xfrm>
          <a:prstGeom prst="rect">
            <a:avLst/>
          </a:prstGeom>
        </p:spPr>
        <p:txBody>
          <a:bodyPr anchor="b"/>
          <a:lstStyle>
            <a:lvl1pPr>
              <a:defRPr sz="3500" baseline="0">
                <a:solidFill>
                  <a:srgbClr val="FF84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744C01-E4E3-3A4C-B1B1-0E86F6CB41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698926" y="1149710"/>
            <a:ext cx="6001461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BED899-DE78-2F46-ADF9-57AF2E48F8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5573" y="1149709"/>
            <a:ext cx="4525937" cy="48736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067FACE-865C-0183-0A17-A0A2C7C3B1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1971" y="1012314"/>
            <a:ext cx="11054985" cy="77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189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F9F0FA-9C4A-5D42-9FB1-60858472F3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Lorum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do </a:t>
            </a:r>
            <a:r>
              <a:rPr lang="en-US" err="1"/>
              <a:t>eismod</a:t>
            </a:r>
            <a:r>
              <a:rPr lang="en-US"/>
              <a:t> </a:t>
            </a:r>
            <a:r>
              <a:rPr lang="en-US" err="1"/>
              <a:t>temor</a:t>
            </a:r>
            <a:r>
              <a:rPr lang="en-US"/>
              <a:t> incident un labore et dolor magna</a:t>
            </a:r>
          </a:p>
          <a:p>
            <a:pPr lvl="1"/>
            <a:endParaRPr lang="en-US" sz="2800"/>
          </a:p>
          <a:p>
            <a:pPr lvl="1"/>
            <a:endParaRPr lang="en-US" sz="2800"/>
          </a:p>
        </p:txBody>
      </p:sp>
      <p:sp>
        <p:nvSpPr>
          <p:cNvPr id="4" name="Title Placeholder 3">
            <a:extLst>
              <a:ext uri="{FF2B5EF4-FFF2-40B4-BE49-F238E27FC236}">
                <a16:creationId xmlns:a16="http://schemas.microsoft.com/office/drawing/2014/main" id="{BCA7C99F-E2F2-164F-8FB9-9512A15A1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5" name="Picture 4" descr="A red sign with white text&#10;&#10;Description automatically generated">
            <a:extLst>
              <a:ext uri="{FF2B5EF4-FFF2-40B4-BE49-F238E27FC236}">
                <a16:creationId xmlns:a16="http://schemas.microsoft.com/office/drawing/2014/main" id="{0755BEAD-20CB-4CE7-94D9-6D6A3615BC1F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0853532" y="6228634"/>
            <a:ext cx="1231648" cy="52848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59A6E0C-0CFC-1C28-50C0-3E00EFE3DED8}"/>
              </a:ext>
            </a:extLst>
          </p:cNvPr>
          <p:cNvSpPr txBox="1"/>
          <p:nvPr userDrawn="1"/>
        </p:nvSpPr>
        <p:spPr>
          <a:xfrm>
            <a:off x="10733747" y="5951635"/>
            <a:ext cx="14622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i="1">
                <a:solidFill>
                  <a:schemeClr val="bg2">
                    <a:lumMod val="10000"/>
                  </a:schemeClr>
                </a:solidFill>
              </a:rPr>
              <a:t>Updated July 2026</a:t>
            </a:r>
          </a:p>
        </p:txBody>
      </p:sp>
    </p:spTree>
    <p:extLst>
      <p:ext uri="{BB962C8B-B14F-4D97-AF65-F5344CB8AC3E}">
        <p14:creationId xmlns:p14="http://schemas.microsoft.com/office/powerpoint/2010/main" val="99586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50" r:id="rId3"/>
    <p:sldLayoutId id="2147483667" r:id="rId4"/>
    <p:sldLayoutId id="2147483662" r:id="rId5"/>
    <p:sldLayoutId id="2147483664" r:id="rId6"/>
    <p:sldLayoutId id="2147483665" r:id="rId7"/>
    <p:sldLayoutId id="2147483657" r:id="rId8"/>
    <p:sldLayoutId id="2147483666" r:id="rId9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spcAft>
          <a:spcPts val="600"/>
        </a:spcAft>
        <a:buNone/>
        <a:defRPr sz="3500" b="1" i="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Wingdings" pitchFamily="2" charset="2"/>
        <a:buChar char="§"/>
        <a:defRPr sz="2400" kern="12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fontAlgn="base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SzPct val="100000"/>
        <a:buFont typeface="Arial" panose="020B0604020202020204" pitchFamily="34" charset="0"/>
        <a:buChar char="–"/>
        <a:defRPr sz="2400" kern="12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itchFamily="2" charset="2"/>
        <a:buChar char="§"/>
        <a:defRPr sz="2800" kern="12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itchFamily="2" charset="2"/>
        <a:buChar char="§"/>
        <a:defRPr sz="1800" kern="12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itchFamily="2" charset="2"/>
        <a:buChar char="§"/>
        <a:defRPr sz="1800" kern="12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1BC881-6C17-4A48-A652-7F7B4EED57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Where We Are Now with LEN for PrEP</a:t>
            </a:r>
            <a:endParaRPr lang="en-US" b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7BF50D2-24DF-B58F-232C-819341A36C3D}"/>
              </a:ext>
            </a:extLst>
          </p:cNvPr>
          <p:cNvGrpSpPr/>
          <p:nvPr/>
        </p:nvGrpSpPr>
        <p:grpSpPr>
          <a:xfrm>
            <a:off x="74457" y="1796143"/>
            <a:ext cx="12117543" cy="3265714"/>
            <a:chOff x="74457" y="1796143"/>
            <a:chExt cx="12117543" cy="3265714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65B0565A-775D-8E10-0117-FB58C05260E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t="17478" b="4470"/>
            <a:stretch>
              <a:fillRect/>
            </a:stretch>
          </p:blipFill>
          <p:spPr>
            <a:xfrm>
              <a:off x="74457" y="1796143"/>
              <a:ext cx="12117543" cy="3265714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FD4604B-4840-D0A7-DCE7-33CC304713B7}"/>
                </a:ext>
              </a:extLst>
            </p:cNvPr>
            <p:cNvSpPr/>
            <p:nvPr/>
          </p:nvSpPr>
          <p:spPr>
            <a:xfrm>
              <a:off x="11330112" y="4634154"/>
              <a:ext cx="781664" cy="4277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8B279628-2907-B2C1-1251-3EFA8D4EAE7D}"/>
              </a:ext>
            </a:extLst>
          </p:cNvPr>
          <p:cNvSpPr/>
          <p:nvPr/>
        </p:nvSpPr>
        <p:spPr>
          <a:xfrm>
            <a:off x="10813063" y="6005015"/>
            <a:ext cx="1378937" cy="8529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D66817D4-BBF4-0702-4B8A-3791382F46F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41440" y="6246688"/>
            <a:ext cx="804305" cy="523791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C71861FB-C0D8-6793-8F5E-5FD2E4954C2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022672" y="6237037"/>
            <a:ext cx="1242710" cy="53344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187C5EC-B96E-39B8-5664-ADFF346E00F4}"/>
              </a:ext>
            </a:extLst>
          </p:cNvPr>
          <p:cNvSpPr txBox="1"/>
          <p:nvPr/>
        </p:nvSpPr>
        <p:spPr>
          <a:xfrm>
            <a:off x="10022672" y="5954414"/>
            <a:ext cx="21230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1">
                <a:solidFill>
                  <a:schemeClr val="bg2">
                    <a:lumMod val="10000"/>
                  </a:schemeClr>
                </a:solidFill>
              </a:rPr>
              <a:t>Updated July 2026</a:t>
            </a:r>
          </a:p>
        </p:txBody>
      </p:sp>
    </p:spTree>
    <p:extLst>
      <p:ext uri="{BB962C8B-B14F-4D97-AF65-F5344CB8AC3E}">
        <p14:creationId xmlns:p14="http://schemas.microsoft.com/office/powerpoint/2010/main" val="25964704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3">
      <a:dk1>
        <a:srgbClr val="DF002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2A1D07EE-E3BA-E845-8E81-CC0A809D5F22}" vid="{810503E2-07A1-9146-9064-15C32A1A05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E6D4B9C21C83740A65D5C608EACF76C" ma:contentTypeVersion="16" ma:contentTypeDescription="Create a new document." ma:contentTypeScope="" ma:versionID="2fe86115b47dcb197d140793ce58caff">
  <xsd:schema xmlns:xsd="http://www.w3.org/2001/XMLSchema" xmlns:xs="http://www.w3.org/2001/XMLSchema" xmlns:p="http://schemas.microsoft.com/office/2006/metadata/properties" xmlns:ns2="424603b6-a794-40e4-9344-433f30fb5407" xmlns:ns3="5fb20df2-2146-4677-84a3-4a2eef9c8104" targetNamespace="http://schemas.microsoft.com/office/2006/metadata/properties" ma:root="true" ma:fieldsID="376f8d4caf14aa21d5b24045c8385a1f" ns2:_="" ns3:_="">
    <xsd:import namespace="424603b6-a794-40e4-9344-433f30fb5407"/>
    <xsd:import namespace="5fb20df2-2146-4677-84a3-4a2eef9c810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LengthInSeconds" minOccurs="0"/>
                <xsd:element ref="ns2:MediaServiceDateTaken" minOccurs="0"/>
                <xsd:element ref="ns2:MediaServiceLocation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4603b6-a794-40e4-9344-433f30fb540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48a61325-a799-49ec-90cd-bdb119cc2d2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b20df2-2146-4677-84a3-4a2eef9c810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2f75432e-4f7e-4e01-b5fe-c89b4569e12b}" ma:internalName="TaxCatchAll" ma:showField="CatchAllData" ma:web="5fb20df2-2146-4677-84a3-4a2eef9c810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24603b6-a794-40e4-9344-433f30fb5407">
      <Terms xmlns="http://schemas.microsoft.com/office/infopath/2007/PartnerControls"/>
    </lcf76f155ced4ddcb4097134ff3c332f>
    <TaxCatchAll xmlns="5fb20df2-2146-4677-84a3-4a2eef9c8104" xsi:nil="true"/>
    <SharedWithUsers xmlns="5fb20df2-2146-4677-84a3-4a2eef9c8104">
      <UserInfo>
        <DisplayName>Navita Jain</DisplayName>
        <AccountId>51</AccountId>
        <AccountType/>
      </UserInfo>
      <UserInfo>
        <DisplayName>Justine MacWilliam</DisplayName>
        <AccountId>56</AccountId>
        <AccountType/>
      </UserInfo>
      <UserInfo>
        <DisplayName>Cindra Feuer</DisplayName>
        <AccountId>47</AccountId>
        <AccountType/>
      </UserInfo>
      <UserInfo>
        <DisplayName>Jason Rosenberg</DisplayName>
        <AccountId>11</AccountId>
        <AccountType/>
      </UserInfo>
      <UserInfo>
        <DisplayName>Erin Kiernon</DisplayName>
        <AccountId>53</AccountId>
        <AccountType/>
      </UserInfo>
      <UserInfo>
        <DisplayName>Deirdre Grant</DisplayName>
        <AccountId>39</AccountId>
        <AccountType/>
      </UserInfo>
      <UserInfo>
        <DisplayName>Janki Tailor</DisplayName>
        <AccountId>41</AccountId>
        <AccountType/>
      </UserInfo>
      <UserInfo>
        <DisplayName>John Meade</DisplayName>
        <AccountId>58</AccountId>
        <AccountType/>
      </UserInfo>
      <UserInfo>
        <DisplayName>Wawira Nyagah</DisplayName>
        <AccountId>42</AccountId>
        <AccountType/>
      </UserInfo>
      <UserInfo>
        <DisplayName>Nandi Sikwana</DisplayName>
        <AccountId>68</AccountId>
        <AccountType/>
      </UserInfo>
      <UserInfo>
        <DisplayName>Randy Goetz</DisplayName>
        <AccountId>49</AccountId>
        <AccountType/>
      </UserInfo>
      <UserInfo>
        <DisplayName>Rachel Saunders</DisplayName>
        <AccountId>67</AccountId>
        <AccountType/>
      </UserInfo>
      <UserInfo>
        <DisplayName>Roberta Sutton</DisplayName>
        <AccountId>70</AccountId>
        <AccountType/>
      </UserInfo>
      <UserInfo>
        <DisplayName>Isha Tendolkar</DisplayName>
        <AccountId>71</AccountId>
        <AccountType/>
      </UserInfo>
      <UserInfo>
        <DisplayName>Kenyon Farrow</DisplayName>
        <AccountId>102</AccountId>
        <AccountType/>
      </UserInfo>
      <UserInfo>
        <DisplayName>Suraj Madoori</DisplayName>
        <AccountId>57</AccountId>
        <AccountType/>
      </UserInfo>
      <UserInfo>
        <DisplayName>Manju Chatani</DisplayName>
        <AccountId>46</AccountId>
        <AccountType/>
      </UserInfo>
      <UserInfo>
        <DisplayName>Saira George Carballo</DisplayName>
        <AccountId>85</AccountId>
        <AccountType/>
      </UserInfo>
      <UserInfo>
        <DisplayName>Abigail Smith</DisplayName>
        <AccountId>69</AccountId>
        <AccountType/>
      </UserInfo>
      <UserInfo>
        <DisplayName>Kate Segal</DisplayName>
        <AccountId>43</AccountId>
        <AccountType/>
      </UserInfo>
      <UserInfo>
        <DisplayName>Grace Kumwenda</DisplayName>
        <AccountId>54</AccountId>
        <AccountType/>
      </UserInfo>
      <UserInfo>
        <DisplayName>Bridget JJuuko</DisplayName>
        <AccountId>81</AccountId>
        <AccountType/>
      </UserInfo>
      <UserInfo>
        <DisplayName>Jeanne Baron</DisplayName>
        <AccountId>10</AccountId>
        <AccountType/>
      </UserInfo>
      <UserInfo>
        <DisplayName>Hannah Nelson</DisplayName>
        <AccountId>61</AccountId>
        <AccountType/>
      </UserInfo>
      <UserInfo>
        <DisplayName>Daisy Ouya</DisplayName>
        <AccountId>64</AccountId>
        <AccountType/>
      </UserInfo>
      <UserInfo>
        <DisplayName>Grace Tetteh</DisplayName>
        <AccountId>72</AccountId>
        <AccountType/>
      </UserInfo>
      <UserInfo>
        <DisplayName>Alison Footman</DisplayName>
        <AccountId>34</AccountId>
        <AccountType/>
      </UserInfo>
      <UserInfo>
        <DisplayName>Samantha Rick</DisplayName>
        <AccountId>65</AccountId>
        <AccountType/>
      </UserInfo>
      <UserInfo>
        <DisplayName>Alexa Alexander</DisplayName>
        <AccountId>44</AccountId>
        <AccountType/>
      </UserInfo>
      <UserInfo>
        <DisplayName>Jennifer Brunet</DisplayName>
        <AccountId>12</AccountId>
        <AccountType/>
      </UserInfo>
      <UserInfo>
        <DisplayName>Annette Gaudino</DisplayName>
        <AccountId>48</AccountId>
        <AccountType/>
      </UserInfo>
      <UserInfo>
        <DisplayName>Estelle Ngaba</DisplayName>
        <AccountId>62</AccountId>
        <AccountType/>
      </UserInfo>
      <UserInfo>
        <DisplayName>Stacey Hannah</DisplayName>
        <AccountId>50</AccountId>
        <AccountType/>
      </UserInfo>
      <UserInfo>
        <DisplayName>Alysha White</DisplayName>
        <AccountId>73</AccountId>
        <AccountType/>
      </UserInfo>
      <UserInfo>
        <DisplayName>Levi Butcher</DisplayName>
        <AccountId>6</AccountId>
        <AccountType/>
      </UserInfo>
      <UserInfo>
        <DisplayName>Kalob Gossett</DisplayName>
        <AccountId>86</AccountId>
        <AccountType/>
      </UserInfo>
      <UserInfo>
        <DisplayName>Breanne Lievense</DisplayName>
        <AccountId>55</AccountId>
        <AccountType/>
      </UserInfo>
      <UserInfo>
        <DisplayName>Catherine Verde Hashim</DisplayName>
        <AccountId>38</AccountId>
        <AccountType/>
      </UserInfo>
      <UserInfo>
        <DisplayName>Arlene Osborne-Francois</DisplayName>
        <AccountId>63</AccountId>
        <AccountType/>
      </UserInfo>
      <UserInfo>
        <DisplayName>Shiva Mozaffarian</DisplayName>
        <AccountId>59</AccountId>
        <AccountType/>
      </UserInfo>
      <UserInfo>
        <DisplayName>Richard Muko</DisplayName>
        <AccountId>60</AccountId>
        <AccountType/>
      </UserInfo>
      <UserInfo>
        <DisplayName>Micky Hingorani</DisplayName>
        <AccountId>13</AccountId>
        <AccountType/>
      </UserInfo>
      <UserInfo>
        <DisplayName>Angelo Katumba</DisplayName>
        <AccountId>52</AccountId>
        <AccountType/>
      </UserInfo>
      <UserInfo>
        <DisplayName>Maureen Luba</DisplayName>
        <AccountId>129</AccountId>
        <AccountType/>
      </UserInfo>
      <UserInfo>
        <DisplayName>Mitchell Warren</DisplayName>
        <AccountId>40</AccountId>
        <AccountType/>
      </UserInfo>
      <UserInfo>
        <DisplayName>Wanda Buckner</DisplayName>
        <AccountId>45</AccountId>
        <AccountType/>
      </UserInfo>
      <UserInfo>
        <DisplayName>Jessica Salzwedel</DisplayName>
        <AccountId>66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940E87A8-44B7-4A83-BD93-F35FAF141C1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08EC3B4-3BE8-4E8A-8DD6-A4DB6DE16ADA}">
  <ds:schemaRefs>
    <ds:schemaRef ds:uri="424603b6-a794-40e4-9344-433f30fb5407"/>
    <ds:schemaRef ds:uri="5fb20df2-2146-4677-84a3-4a2eef9c810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76379A11-7818-453A-894C-7320E5D4E16C}">
  <ds:schemaRefs>
    <ds:schemaRef ds:uri="http://schemas.openxmlformats.org/package/2006/metadata/core-properties"/>
    <ds:schemaRef ds:uri="5fb20df2-2146-4677-84a3-4a2eef9c8104"/>
    <ds:schemaRef ds:uri="http://www.w3.org/XML/1998/namespace"/>
    <ds:schemaRef ds:uri="http://schemas.microsoft.com/office/2006/documentManagement/types"/>
    <ds:schemaRef ds:uri="http://purl.org/dc/terms/"/>
    <ds:schemaRef ds:uri="http://purl.org/dc/dcmitype/"/>
    <ds:schemaRef ds:uri="http://schemas.microsoft.com/office/2006/metadata/properties"/>
    <ds:schemaRef ds:uri="http://purl.org/dc/elements/1.1/"/>
    <ds:schemaRef ds:uri="http://schemas.microsoft.com/office/infopath/2007/PartnerControls"/>
    <ds:schemaRef ds:uri="424603b6-a794-40e4-9344-433f30fb5407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11</Words>
  <Application>Microsoft Macintosh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Arial</vt:lpstr>
      <vt:lpstr>Wingdings</vt:lpstr>
      <vt:lpstr>Office Theme</vt:lpstr>
      <vt:lpstr>Where We Are Now with LEN for PrEP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Roberta Sutton</dc:creator>
  <cp:lastModifiedBy>Roberta Sutton</cp:lastModifiedBy>
  <cp:revision>3</cp:revision>
  <dcterms:created xsi:type="dcterms:W3CDTF">2025-06-19T10:20:48Z</dcterms:created>
  <dcterms:modified xsi:type="dcterms:W3CDTF">2026-07-29T18:40:45Z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0x0101009E6D4B9C21C83740A65D5C608EACF76C</vt:lpwstr>
  </property>
</Properties>
</file>