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6"/>
  </p:notesMasterIdLst>
  <p:sldIdLst>
    <p:sldId id="214570730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58156-B047-C442-A871-BC20FF1B6924}" v="6" dt="2026-08-18T17:52:01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2"/>
    <p:restoredTop sz="95786"/>
  </p:normalViewPr>
  <p:slideViewPr>
    <p:cSldViewPr snapToGrid="0" snapToObjects="1">
      <p:cViewPr varScale="1">
        <p:scale>
          <a:sx n="81" d="100"/>
          <a:sy n="81" d="100"/>
        </p:scale>
        <p:origin x="200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delMainMaster modMainMaster">
      <pc:chgData name="Breanne Lievense" userId="0a735ab4-3161-4127-bffe-ef69975754c3" providerId="ADAL" clId="{55F55B7F-E20C-5491-ADA0-835C5BDABA9A}" dt="2026-08-18T17:52:01.390" v="168"/>
      <pc:docMkLst>
        <pc:docMk/>
      </pc:docMkLst>
      <pc:sldChg chg="del">
        <pc:chgData name="Breanne Lievense" userId="0a735ab4-3161-4127-bffe-ef69975754c3" providerId="ADAL" clId="{55F55B7F-E20C-5491-ADA0-835C5BDABA9A}" dt="2026-08-18T17:50:38.155" v="106" actId="2696"/>
        <pc:sldMkLst>
          <pc:docMk/>
          <pc:sldMk cId="68893824" sldId="2145707282"/>
        </pc:sldMkLst>
      </pc:sldChg>
      <pc:sldChg chg="addSp delSp modSp add del mod">
        <pc:chgData name="Breanne Lievense" userId="0a735ab4-3161-4127-bffe-ef69975754c3" providerId="ADAL" clId="{55F55B7F-E20C-5491-ADA0-835C5BDABA9A}" dt="2026-08-18T17:52:01.390" v="168"/>
        <pc:sldMkLst>
          <pc:docMk/>
          <pc:sldMk cId="3369593416" sldId="2145707305"/>
        </pc:sldMkLst>
        <pc:spChg chg="mod">
          <ac:chgData name="Breanne Lievense" userId="0a735ab4-3161-4127-bffe-ef69975754c3" providerId="ADAL" clId="{55F55B7F-E20C-5491-ADA0-835C5BDABA9A}" dt="2026-08-18T17:51:47.094" v="140" actId="20577"/>
          <ac:spMkLst>
            <pc:docMk/>
            <pc:sldMk cId="3369593416" sldId="2145707305"/>
            <ac:spMk id="2" creationId="{EB8427ED-B335-E562-7FF5-F849FD89B453}"/>
          </ac:spMkLst>
        </pc:spChg>
        <pc:spChg chg="add del mod">
          <ac:chgData name="Breanne Lievense" userId="0a735ab4-3161-4127-bffe-ef69975754c3" providerId="ADAL" clId="{55F55B7F-E20C-5491-ADA0-835C5BDABA9A}" dt="2026-08-18T17:50:41.160" v="110"/>
          <ac:spMkLst>
            <pc:docMk/>
            <pc:sldMk cId="3369593416" sldId="2145707305"/>
            <ac:spMk id="6" creationId="{F48C0908-3218-25F8-1B59-1649C19B8781}"/>
          </ac:spMkLst>
        </pc:spChg>
        <pc:spChg chg="mod">
          <ac:chgData name="Breanne Lievense" userId="0a735ab4-3161-4127-bffe-ef69975754c3" providerId="ADAL" clId="{55F55B7F-E20C-5491-ADA0-835C5BDABA9A}" dt="2026-08-18T17:51:53.257" v="166" actId="20577"/>
          <ac:spMkLst>
            <pc:docMk/>
            <pc:sldMk cId="3369593416" sldId="2145707305"/>
            <ac:spMk id="7" creationId="{D861870C-0D38-60EE-3D29-975A58C70419}"/>
          </ac:spMkLst>
        </pc:spChg>
        <pc:spChg chg="add del mod">
          <ac:chgData name="Breanne Lievense" userId="0a735ab4-3161-4127-bffe-ef69975754c3" providerId="ADAL" clId="{55F55B7F-E20C-5491-ADA0-835C5BDABA9A}" dt="2026-08-18T17:50:44.497" v="113"/>
          <ac:spMkLst>
            <pc:docMk/>
            <pc:sldMk cId="3369593416" sldId="2145707305"/>
            <ac:spMk id="8" creationId="{E8C54E8D-A5E3-DF2E-18F0-20BB09621570}"/>
          </ac:spMkLst>
        </pc:spChg>
        <pc:spChg chg="mod">
          <ac:chgData name="Breanne Lievense" userId="0a735ab4-3161-4127-bffe-ef69975754c3" providerId="ADAL" clId="{55F55B7F-E20C-5491-ADA0-835C5BDABA9A}" dt="2026-08-18T17:52:01.390" v="168"/>
          <ac:spMkLst>
            <pc:docMk/>
            <pc:sldMk cId="3369593416" sldId="2145707305"/>
            <ac:spMk id="13" creationId="{6AA99DE2-30BA-3615-B9B8-250E72851F2F}"/>
          </ac:spMkLst>
        </pc:spChg>
        <pc:grpChg chg="del">
          <ac:chgData name="Breanne Lievense" userId="0a735ab4-3161-4127-bffe-ef69975754c3" providerId="ADAL" clId="{55F55B7F-E20C-5491-ADA0-835C5BDABA9A}" dt="2026-08-18T17:50:53.184" v="123" actId="478"/>
          <ac:grpSpMkLst>
            <pc:docMk/>
            <pc:sldMk cId="3369593416" sldId="2145707305"/>
            <ac:grpSpMk id="5" creationId="{7FC3C181-2597-E34A-40D5-CFFB091A05A5}"/>
          </ac:grpSpMkLst>
        </pc:grpChg>
        <pc:grpChg chg="add mod">
          <ac:chgData name="Breanne Lievense" userId="0a735ab4-3161-4127-bffe-ef69975754c3" providerId="ADAL" clId="{55F55B7F-E20C-5491-ADA0-835C5BDABA9A}" dt="2026-08-18T17:52:01.390" v="168"/>
          <ac:grpSpMkLst>
            <pc:docMk/>
            <pc:sldMk cId="3369593416" sldId="2145707305"/>
            <ac:grpSpMk id="11" creationId="{F7941B9C-1D88-CB46-52D5-1728CA167BC1}"/>
          </ac:grpSpMkLst>
        </pc:grpChg>
        <pc:picChg chg="add del mod modCrop">
          <ac:chgData name="Breanne Lievense" userId="0a735ab4-3161-4127-bffe-ef69975754c3" providerId="ADAL" clId="{55F55B7F-E20C-5491-ADA0-835C5BDABA9A}" dt="2026-08-18T17:52:00.724" v="167" actId="478"/>
          <ac:picMkLst>
            <pc:docMk/>
            <pc:sldMk cId="3369593416" sldId="2145707305"/>
            <ac:picMk id="10" creationId="{7AC0BE3F-8D64-27D5-B9B0-86A48D794B09}"/>
          </ac:picMkLst>
        </pc:picChg>
        <pc:picChg chg="mod">
          <ac:chgData name="Breanne Lievense" userId="0a735ab4-3161-4127-bffe-ef69975754c3" providerId="ADAL" clId="{55F55B7F-E20C-5491-ADA0-835C5BDABA9A}" dt="2026-08-18T17:52:01.390" v="168"/>
          <ac:picMkLst>
            <pc:docMk/>
            <pc:sldMk cId="3369593416" sldId="2145707305"/>
            <ac:picMk id="12" creationId="{D194DB80-6733-14F1-21E3-CEAFD775586F}"/>
          </ac:picMkLst>
        </pc:picChg>
      </pc:sldChg>
      <pc:sldMasterChg chg="del">
        <pc:chgData name="Breanne Lievense" userId="0a735ab4-3161-4127-bffe-ef69975754c3" providerId="ADAL" clId="{55F55B7F-E20C-5491-ADA0-835C5BDABA9A}" dt="2026-08-18T17:50:38.162" v="107" actId="2696"/>
        <pc:sldMasterMkLst>
          <pc:docMk/>
          <pc:sldMasterMk cId="99586518" sldId="2147483648"/>
        </pc:sldMasterMkLst>
      </pc:sldMasterChg>
      <pc:sldMasterChg chg="modSp mod">
        <pc:chgData name="Breanne Lievense" userId="0a735ab4-3161-4127-bffe-ef69975754c3" providerId="ADAL" clId="{55F55B7F-E20C-5491-ADA0-835C5BDABA9A}" dt="2026-08-18T17:50:49.736" v="122" actId="20577"/>
        <pc:sldMasterMkLst>
          <pc:docMk/>
          <pc:sldMasterMk cId="3142140542" sldId="2147483669"/>
        </pc:sldMasterMkLst>
        <pc:spChg chg="mod">
          <ac:chgData name="Breanne Lievense" userId="0a735ab4-3161-4127-bffe-ef69975754c3" providerId="ADAL" clId="{55F55B7F-E20C-5491-ADA0-835C5BDABA9A}" dt="2026-08-18T17:50:49.736" v="122" actId="20577"/>
          <ac:spMkLst>
            <pc:docMk/>
            <pc:sldMasterMk cId="3142140542" sldId="2147483669"/>
            <ac:spMk id="6" creationId="{159A6E0C-0CFC-1C28-50C0-3E00EFE3DED8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5ECB4-8F04-4C4E-A764-18BE15CBA191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F698C-4D13-4947-AA55-DFF4D13D9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75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7802C-CD8A-1F7C-39F1-3E9FE45D9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92F21E-B201-8813-AA28-2D784AEFE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12627-3EEB-3477-8348-A6CC25942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1A3A9-79A5-B542-A2FC-F28ACA655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177137-FF23-724B-9363-8F5AC2390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777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</a:t>
            </a:r>
            <a:br>
              <a:rPr lang="en-US"/>
            </a:br>
            <a:r>
              <a:rPr lang="en-US"/>
              <a:t>in </a:t>
            </a:r>
            <a:r>
              <a:rPr lang="en-US" err="1"/>
              <a:t>voluptate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0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298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B7360-C084-D846-AED8-C06AFEFD5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83327"/>
            <a:ext cx="10882745" cy="4493636"/>
          </a:xfrm>
          <a:prstGeom prst="rect">
            <a:avLst/>
          </a:prstGeom>
        </p:spPr>
        <p:txBody>
          <a:bodyPr/>
          <a:lstStyle>
            <a:lvl1pPr>
              <a:buSzPct val="80000"/>
              <a:buFont typeface="Wingdings" pitchFamily="2" charset="2"/>
              <a:buChar char="§"/>
              <a:defRPr sz="2500" baseline="0"/>
            </a:lvl1pPr>
            <a:lvl2pPr marL="800100" indent="-342900">
              <a:buSzPct val="60000"/>
              <a:buFont typeface="Arial" panose="020B0604020202020204" pitchFamily="34" charset="0"/>
              <a:buChar char="—"/>
              <a:defRPr sz="2500" baseline="0"/>
            </a:lvl2pPr>
            <a:lvl3pPr>
              <a:buSzPct val="60000"/>
              <a:buFont typeface="Arial" panose="020B0604020202020204" pitchFamily="34" charset="0"/>
              <a:buChar char="•"/>
              <a:defRPr sz="2500" baseline="0"/>
            </a:lvl3pPr>
            <a:lvl4pPr>
              <a:buSzPct val="60000"/>
              <a:buFont typeface="Wingdings" pitchFamily="2" charset="2"/>
              <a:buChar char="§"/>
              <a:defRPr sz="2800" baseline="0"/>
            </a:lvl4pPr>
            <a:lvl5pPr>
              <a:buSzPct val="60000"/>
              <a:buFont typeface="Wingdings" pitchFamily="2" charset="2"/>
              <a:buChar char="§"/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094954"/>
            <a:ext cx="10882744" cy="54709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5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6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9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884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  <a:p>
            <a:pPr lvl="0"/>
            <a:r>
              <a:rPr lang="en-US"/>
              <a:t>At </a:t>
            </a:r>
            <a:r>
              <a:rPr lang="en-US" err="1"/>
              <a:t>vero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et </a:t>
            </a:r>
            <a:r>
              <a:rPr lang="en-US" err="1"/>
              <a:t>accusamus</a:t>
            </a:r>
            <a:r>
              <a:rPr lang="en-US"/>
              <a:t> et </a:t>
            </a:r>
            <a:r>
              <a:rPr lang="en-US" err="1"/>
              <a:t>iusto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dignissimos</a:t>
            </a:r>
            <a:r>
              <a:rPr lang="en-US"/>
              <a:t> </a:t>
            </a:r>
            <a:r>
              <a:rPr lang="en-US" err="1"/>
              <a:t>ducimus</a:t>
            </a:r>
            <a:r>
              <a:rPr lang="en-US"/>
              <a:t> qui </a:t>
            </a:r>
            <a:r>
              <a:rPr lang="en-US" err="1"/>
              <a:t>blanditiis</a:t>
            </a:r>
            <a:r>
              <a:rPr lang="en-US"/>
              <a:t> </a:t>
            </a:r>
            <a:r>
              <a:rPr lang="en-US" err="1"/>
              <a:t>praesentium</a:t>
            </a:r>
            <a:r>
              <a:rPr lang="en-US"/>
              <a:t> </a:t>
            </a:r>
            <a:r>
              <a:rPr lang="en-US" err="1"/>
              <a:t>voluptatum</a:t>
            </a:r>
            <a:r>
              <a:rPr lang="en-US"/>
              <a:t> </a:t>
            </a:r>
            <a:r>
              <a:rPr lang="en-US" err="1"/>
              <a:t>deleniti</a:t>
            </a:r>
            <a:r>
              <a:rPr lang="en-US"/>
              <a:t> </a:t>
            </a:r>
            <a:r>
              <a:rPr lang="en-US" err="1"/>
              <a:t>atque</a:t>
            </a:r>
            <a:r>
              <a:rPr lang="en-US"/>
              <a:t> </a:t>
            </a:r>
            <a:r>
              <a:rPr lang="en-US" err="1"/>
              <a:t>corrupti</a:t>
            </a:r>
            <a:r>
              <a:rPr lang="en-US"/>
              <a:t> quos </a:t>
            </a:r>
            <a:r>
              <a:rPr lang="en-US" err="1"/>
              <a:t>dolores</a:t>
            </a:r>
            <a:r>
              <a:rPr lang="en-US"/>
              <a:t> et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molestias</a:t>
            </a:r>
            <a:r>
              <a:rPr lang="en-US"/>
              <a:t> </a:t>
            </a:r>
            <a:r>
              <a:rPr lang="en-US" err="1"/>
              <a:t>excepturi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occaecati</a:t>
            </a:r>
            <a:r>
              <a:rPr lang="en-US"/>
              <a:t> </a:t>
            </a:r>
            <a:r>
              <a:rPr lang="en-US" err="1"/>
              <a:t>cupiditate</a:t>
            </a:r>
            <a:r>
              <a:rPr lang="en-US"/>
              <a:t> non provident, </a:t>
            </a:r>
            <a:r>
              <a:rPr lang="en-US" err="1"/>
              <a:t>similique</a:t>
            </a:r>
            <a:r>
              <a:rPr lang="en-US"/>
              <a:t>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mollitia</a:t>
            </a:r>
            <a:r>
              <a:rPr lang="en-US"/>
              <a:t> animi,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 et </a:t>
            </a:r>
            <a:r>
              <a:rPr lang="en-US" err="1"/>
              <a:t>dolorum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480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8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“Quote ed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perspiciatis</a:t>
            </a:r>
            <a:r>
              <a:rPr lang="en-US"/>
              <a:t>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omnis</a:t>
            </a:r>
            <a:r>
              <a:rPr lang="en-US"/>
              <a:t> </a:t>
            </a:r>
            <a:r>
              <a:rPr lang="en-US" err="1"/>
              <a:t>iste</a:t>
            </a:r>
            <a:r>
              <a:rPr lang="en-US"/>
              <a:t> </a:t>
            </a:r>
            <a:r>
              <a:rPr lang="en-US" err="1"/>
              <a:t>natus</a:t>
            </a:r>
            <a:r>
              <a:rPr lang="en-US"/>
              <a:t> error sit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accusantium</a:t>
            </a:r>
            <a:r>
              <a:rPr lang="en-US"/>
              <a:t> </a:t>
            </a:r>
            <a:r>
              <a:rPr lang="en-US" err="1"/>
              <a:t>doloremque</a:t>
            </a:r>
            <a:r>
              <a:rPr lang="en-US"/>
              <a:t> </a:t>
            </a:r>
            <a:r>
              <a:rPr lang="en-US" err="1"/>
              <a:t>laudantium</a:t>
            </a:r>
            <a:r>
              <a:rPr lang="en-US"/>
              <a:t>, </a:t>
            </a:r>
            <a:r>
              <a:rPr lang="en-US" err="1"/>
              <a:t>totam</a:t>
            </a:r>
            <a:r>
              <a:rPr lang="en-US"/>
              <a:t> rem </a:t>
            </a:r>
            <a:r>
              <a:rPr lang="en-US" err="1"/>
              <a:t>aperiam</a:t>
            </a:r>
            <a:r>
              <a:rPr lang="en-US"/>
              <a:t>, </a:t>
            </a:r>
            <a:r>
              <a:rPr lang="en-US" err="1"/>
              <a:t>eaque</a:t>
            </a:r>
            <a:r>
              <a:rPr lang="en-US"/>
              <a:t> </a:t>
            </a:r>
            <a:r>
              <a:rPr lang="en-US" err="1"/>
              <a:t>ipsa</a:t>
            </a:r>
            <a:r>
              <a:rPr lang="en-US"/>
              <a:t> </a:t>
            </a:r>
            <a:r>
              <a:rPr lang="en-US" err="1"/>
              <a:t>quae</a:t>
            </a:r>
            <a:r>
              <a:rPr lang="en-US"/>
              <a:t> ab </a:t>
            </a:r>
            <a:r>
              <a:rPr lang="en-US" err="1"/>
              <a:t>illo</a:t>
            </a:r>
            <a:r>
              <a:rPr lang="en-US"/>
              <a:t> </a:t>
            </a:r>
            <a:r>
              <a:rPr lang="en-US" err="1"/>
              <a:t>inventore</a:t>
            </a:r>
            <a:r>
              <a:rPr lang="en-US"/>
              <a:t> </a:t>
            </a:r>
            <a:r>
              <a:rPr lang="en-US" err="1"/>
              <a:t>veritatis</a:t>
            </a:r>
            <a:r>
              <a:rPr lang="en-US"/>
              <a:t> et quasi </a:t>
            </a:r>
            <a:r>
              <a:rPr lang="en-US" err="1"/>
              <a:t>architecto</a:t>
            </a:r>
            <a:r>
              <a:rPr lang="en-US"/>
              <a:t> </a:t>
            </a:r>
            <a:r>
              <a:rPr lang="en-US" err="1"/>
              <a:t>beatae</a:t>
            </a:r>
            <a:r>
              <a:rPr lang="en-US"/>
              <a:t> vitae dicta sunt </a:t>
            </a:r>
            <a:r>
              <a:rPr lang="en-US" err="1"/>
              <a:t>explicabo</a:t>
            </a:r>
            <a:r>
              <a:rPr lang="en-US"/>
              <a:t>. Nemo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ipsam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voluptas</a:t>
            </a:r>
            <a:r>
              <a:rPr lang="en-US"/>
              <a:t> sit </a:t>
            </a:r>
            <a:r>
              <a:rPr lang="en-US" err="1"/>
              <a:t>aspernatur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fugit, sed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consequuntur</a:t>
            </a:r>
            <a:r>
              <a:rPr lang="en-US"/>
              <a:t> </a:t>
            </a:r>
            <a:r>
              <a:rPr lang="en-US" err="1"/>
              <a:t>magni</a:t>
            </a:r>
            <a:r>
              <a:rPr lang="en-US"/>
              <a:t>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qui </a:t>
            </a:r>
            <a:r>
              <a:rPr lang="en-US" err="1"/>
              <a:t>ratione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sequi</a:t>
            </a:r>
            <a:r>
              <a:rPr lang="en-US"/>
              <a:t> </a:t>
            </a:r>
            <a:r>
              <a:rPr lang="en-US" err="1"/>
              <a:t>nesciunt</a:t>
            </a:r>
            <a:r>
              <a:rPr lang="en-US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Lorum</a:t>
            </a:r>
            <a:r>
              <a:rPr lang="en-US"/>
              <a:t> Ipsum dolor </a:t>
            </a:r>
            <a:r>
              <a:rPr lang="en-US" err="1"/>
              <a:t>todo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10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46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2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18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labore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9A6E0C-0CFC-1C28-50C0-3E00EFE3DED8}"/>
              </a:ext>
            </a:extLst>
          </p:cNvPr>
          <p:cNvSpPr txBox="1"/>
          <p:nvPr userDrawn="1"/>
        </p:nvSpPr>
        <p:spPr>
          <a:xfrm>
            <a:off x="10736601" y="5951635"/>
            <a:ext cx="145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314214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1BA45-D3BE-389E-BD8B-319BE7427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427ED-B335-E562-7FF5-F849FD89B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45"/>
            <a:ext cx="10740242" cy="598824"/>
          </a:xfrm>
        </p:spPr>
        <p:txBody>
          <a:bodyPr>
            <a:normAutofit fontScale="90000"/>
          </a:bodyPr>
          <a:lstStyle/>
          <a:p>
            <a:r>
              <a:rPr lang="en-US" sz="3600" dirty="0" err="1"/>
              <a:t>EXPrESSIVE</a:t>
            </a:r>
            <a:r>
              <a:rPr lang="en-US" sz="3600" dirty="0"/>
              <a:t> Phase III Program Countries of AMI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861870C-0D38-60EE-3D29-975A58C70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93169"/>
            <a:ext cx="10849525" cy="996521"/>
          </a:xfrm>
        </p:spPr>
        <p:txBody>
          <a:bodyPr/>
          <a:lstStyle/>
          <a:p>
            <a:pPr marL="14288" indent="-14288"/>
            <a:r>
              <a:rPr lang="en-US" sz="2000" dirty="0"/>
              <a:t>17 countries hosting sites for Phase III program of monthly PrEP pill, </a:t>
            </a:r>
            <a:r>
              <a:rPr lang="en-US" sz="2000" dirty="0" err="1"/>
              <a:t>Alimatravir</a:t>
            </a:r>
            <a:r>
              <a:rPr lang="en-US" sz="2000" dirty="0"/>
              <a:t> (AMI); EXPrESSIVE-11 launched Aug 2025; EXPrESSIVE-10 launched Nov 2025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941B9C-1D88-CB46-52D5-1728CA167BC1}"/>
              </a:ext>
            </a:extLst>
          </p:cNvPr>
          <p:cNvGrpSpPr/>
          <p:nvPr/>
        </p:nvGrpSpPr>
        <p:grpSpPr>
          <a:xfrm>
            <a:off x="1614006" y="1813560"/>
            <a:ext cx="8963988" cy="5044440"/>
            <a:chOff x="1614006" y="1813560"/>
            <a:chExt cx="8963988" cy="504444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94DB80-6733-14F1-21E3-CEAFD7755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260"/>
            <a:stretch>
              <a:fillRect/>
            </a:stretch>
          </p:blipFill>
          <p:spPr>
            <a:xfrm>
              <a:off x="1614006" y="1813560"/>
              <a:ext cx="8963988" cy="50444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A99DE2-30BA-3615-B9B8-250E72851F2F}"/>
                </a:ext>
              </a:extLst>
            </p:cNvPr>
            <p:cNvSpPr/>
            <p:nvPr/>
          </p:nvSpPr>
          <p:spPr>
            <a:xfrm>
              <a:off x="9427335" y="6207617"/>
              <a:ext cx="1150659" cy="6503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95934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379A11-7818-453A-894C-7320E5D4E16C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537d2ee8-cfed-489f-8fdb-1f0a01b7be07"/>
    <ds:schemaRef ds:uri="ecbb6b75-ed16-40cd-a9a8-77cf87046b8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B8EC72-0BED-4A50-88DD-7F3899EB64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34</Words>
  <Application>Microsoft Macintosh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Wingdings</vt:lpstr>
      <vt:lpstr>1_Office Theme</vt:lpstr>
      <vt:lpstr>EXPrESSIVE Phase III Program Countries of AMI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Roberta Sutton</dc:creator>
  <cp:keywords/>
  <dc:description/>
  <cp:lastModifiedBy>Breanne Lievense</cp:lastModifiedBy>
  <cp:revision>16</cp:revision>
  <dcterms:created xsi:type="dcterms:W3CDTF">2025-09-30T18:43:54Z</dcterms:created>
  <dcterms:modified xsi:type="dcterms:W3CDTF">2026-08-18T17:52:05Z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