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1CDAA-95B5-2741-8ED0-25176252B1A0}" v="1" dt="2026-07-07T01:59:25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4774"/>
    <p:restoredTop sz="96405"/>
  </p:normalViewPr>
  <p:slideViewPr>
    <p:cSldViewPr snapToGrid="0" snapToObjects="1">
      <p:cViewPr>
        <p:scale>
          <a:sx n="104" d="100"/>
          <a:sy n="104" d="100"/>
        </p:scale>
        <p:origin x="36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addSld delSld modSld modMainMaster">
      <pc:chgData name="Breanne Lievense" userId="0a735ab4-3161-4127-bffe-ef69975754c3" providerId="ADAL" clId="{55F55B7F-E20C-5491-ADA0-835C5BDABA9A}" dt="2026-07-07T01:59:53.391" v="16" actId="14100"/>
      <pc:docMkLst>
        <pc:docMk/>
      </pc:docMkLst>
      <pc:sldChg chg="del">
        <pc:chgData name="Breanne Lievense" userId="0a735ab4-3161-4127-bffe-ef69975754c3" providerId="ADAL" clId="{55F55B7F-E20C-5491-ADA0-835C5BDABA9A}" dt="2026-07-07T01:59:26.807" v="1" actId="2696"/>
        <pc:sldMkLst>
          <pc:docMk/>
          <pc:sldMk cId="1553715753" sldId="278"/>
        </pc:sldMkLst>
      </pc:sldChg>
      <pc:sldChg chg="add">
        <pc:chgData name="Breanne Lievense" userId="0a735ab4-3161-4127-bffe-ef69975754c3" providerId="ADAL" clId="{55F55B7F-E20C-5491-ADA0-835C5BDABA9A}" dt="2026-07-07T01:59:25.163" v="0"/>
        <pc:sldMkLst>
          <pc:docMk/>
          <pc:sldMk cId="3615743704" sldId="280"/>
        </pc:sldMkLst>
      </pc:sldChg>
      <pc:sldMasterChg chg="modSp mod">
        <pc:chgData name="Breanne Lievense" userId="0a735ab4-3161-4127-bffe-ef69975754c3" providerId="ADAL" clId="{55F55B7F-E20C-5491-ADA0-835C5BDABA9A}" dt="2026-07-07T01:59:53.391" v="16" actId="14100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7-07T01:59:53.391" v="16" actId="14100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729740" y="5951635"/>
            <a:ext cx="1462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July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E12E-AD3B-EA3D-728F-BD066396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Long-Acting Treatment Pipeline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E5BF93-AA58-82B0-8469-935660BF28E1}"/>
              </a:ext>
            </a:extLst>
          </p:cNvPr>
          <p:cNvGrpSpPr/>
          <p:nvPr/>
        </p:nvGrpSpPr>
        <p:grpSpPr>
          <a:xfrm>
            <a:off x="1692793" y="1152610"/>
            <a:ext cx="8806414" cy="5705390"/>
            <a:chOff x="1692793" y="1152610"/>
            <a:chExt cx="8806414" cy="57053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6A68AC-D864-B55A-9690-FE4FCC16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82" t="9387" r="1980" b="5146"/>
            <a:stretch>
              <a:fillRect/>
            </a:stretch>
          </p:blipFill>
          <p:spPr>
            <a:xfrm>
              <a:off x="1692793" y="1152610"/>
              <a:ext cx="8806414" cy="561810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C5BC5C-52DA-9561-8FBE-05F5DA936EB8}"/>
                </a:ext>
              </a:extLst>
            </p:cNvPr>
            <p:cNvSpPr/>
            <p:nvPr/>
          </p:nvSpPr>
          <p:spPr>
            <a:xfrm>
              <a:off x="9774091" y="6623637"/>
              <a:ext cx="725116" cy="234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574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97BF3-3A99-456C-9DDC-FEE90DD71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ecbb6b75-ed16-40cd-a9a8-77cf87046b80"/>
    <ds:schemaRef ds:uri="http://purl.org/dc/dcmitype/"/>
    <ds:schemaRef ds:uri="http://schemas.microsoft.com/office/infopath/2007/PartnerControls"/>
    <ds:schemaRef ds:uri="537d2ee8-cfed-489f-8fdb-1f0a01b7be07"/>
  </ds:schemaRefs>
</ds:datastoreItem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Long-Acting Treatment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9</cp:revision>
  <dcterms:created xsi:type="dcterms:W3CDTF">2026-03-04T01:28:11Z</dcterms:created>
  <dcterms:modified xsi:type="dcterms:W3CDTF">2026-07-07T01:59:55Z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