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570730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E9ACE6-E4D3-A64E-9289-4B3CA59EE1AB}" v="1" dt="2026-07-14T18:00:27.4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94571"/>
  </p:normalViewPr>
  <p:slideViewPr>
    <p:cSldViewPr snapToGrid="0">
      <p:cViewPr varScale="1">
        <p:scale>
          <a:sx n="113" d="100"/>
          <a:sy n="113" d="100"/>
        </p:scale>
        <p:origin x="18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anne Lievense" userId="0a735ab4-3161-4127-bffe-ef69975754c3" providerId="ADAL" clId="{55F55B7F-E20C-5491-ADA0-835C5BDABA9A}"/>
    <pc:docChg chg="undo custSel addSld delSld modSld modMainMaster">
      <pc:chgData name="Breanne Lievense" userId="0a735ab4-3161-4127-bffe-ef69975754c3" providerId="ADAL" clId="{55F55B7F-E20C-5491-ADA0-835C5BDABA9A}" dt="2026-07-14T18:00:29.677" v="155" actId="2696"/>
      <pc:docMkLst>
        <pc:docMk/>
      </pc:docMkLst>
      <pc:sldChg chg="addSp delSp modSp del mod">
        <pc:chgData name="Breanne Lievense" userId="0a735ab4-3161-4127-bffe-ef69975754c3" providerId="ADAL" clId="{55F55B7F-E20C-5491-ADA0-835C5BDABA9A}" dt="2026-07-14T18:00:29.677" v="155" actId="2696"/>
        <pc:sldMkLst>
          <pc:docMk/>
          <pc:sldMk cId="1553715753" sldId="278"/>
        </pc:sldMkLst>
      </pc:sldChg>
      <pc:sldChg chg="add">
        <pc:chgData name="Breanne Lievense" userId="0a735ab4-3161-4127-bffe-ef69975754c3" providerId="ADAL" clId="{55F55B7F-E20C-5491-ADA0-835C5BDABA9A}" dt="2026-07-14T18:00:27.447" v="154"/>
        <pc:sldMkLst>
          <pc:docMk/>
          <pc:sldMk cId="4018322274" sldId="214570730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</a:t>
            </a:r>
            <a:br>
              <a:rPr lang="en-US"/>
            </a:br>
            <a:r>
              <a:rPr lang="en-US"/>
              <a:t>in </a:t>
            </a:r>
            <a:r>
              <a:rPr lang="en-US" err="1"/>
              <a:t>voluptate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  <a:p>
            <a:pPr lvl="0"/>
            <a:r>
              <a:rPr lang="en-US"/>
              <a:t>At </a:t>
            </a:r>
            <a:r>
              <a:rPr lang="en-US" err="1"/>
              <a:t>vero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et </a:t>
            </a:r>
            <a:r>
              <a:rPr lang="en-US" err="1"/>
              <a:t>accusamus</a:t>
            </a:r>
            <a:r>
              <a:rPr lang="en-US"/>
              <a:t> et </a:t>
            </a:r>
            <a:r>
              <a:rPr lang="en-US" err="1"/>
              <a:t>iusto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dignissimos</a:t>
            </a:r>
            <a:r>
              <a:rPr lang="en-US"/>
              <a:t> </a:t>
            </a:r>
            <a:r>
              <a:rPr lang="en-US" err="1"/>
              <a:t>ducimus</a:t>
            </a:r>
            <a:r>
              <a:rPr lang="en-US"/>
              <a:t> qui </a:t>
            </a:r>
            <a:r>
              <a:rPr lang="en-US" err="1"/>
              <a:t>blanditiis</a:t>
            </a:r>
            <a:r>
              <a:rPr lang="en-US"/>
              <a:t> </a:t>
            </a:r>
            <a:r>
              <a:rPr lang="en-US" err="1"/>
              <a:t>praesentium</a:t>
            </a:r>
            <a:r>
              <a:rPr lang="en-US"/>
              <a:t> </a:t>
            </a:r>
            <a:r>
              <a:rPr lang="en-US" err="1"/>
              <a:t>voluptatum</a:t>
            </a:r>
            <a:r>
              <a:rPr lang="en-US"/>
              <a:t> </a:t>
            </a:r>
            <a:r>
              <a:rPr lang="en-US" err="1"/>
              <a:t>deleniti</a:t>
            </a:r>
            <a:r>
              <a:rPr lang="en-US"/>
              <a:t> </a:t>
            </a:r>
            <a:r>
              <a:rPr lang="en-US" err="1"/>
              <a:t>atque</a:t>
            </a:r>
            <a:r>
              <a:rPr lang="en-US"/>
              <a:t> </a:t>
            </a:r>
            <a:r>
              <a:rPr lang="en-US" err="1"/>
              <a:t>corrupti</a:t>
            </a:r>
            <a:r>
              <a:rPr lang="en-US"/>
              <a:t> quos </a:t>
            </a:r>
            <a:r>
              <a:rPr lang="en-US" err="1"/>
              <a:t>dolores</a:t>
            </a:r>
            <a:r>
              <a:rPr lang="en-US"/>
              <a:t> et </a:t>
            </a:r>
            <a:r>
              <a:rPr lang="en-US" err="1"/>
              <a:t>quas</a:t>
            </a:r>
            <a:r>
              <a:rPr lang="en-US"/>
              <a:t> </a:t>
            </a:r>
            <a:r>
              <a:rPr lang="en-US" err="1"/>
              <a:t>molestias</a:t>
            </a:r>
            <a:r>
              <a:rPr lang="en-US"/>
              <a:t> </a:t>
            </a:r>
            <a:r>
              <a:rPr lang="en-US" err="1"/>
              <a:t>excepturi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occaecati</a:t>
            </a:r>
            <a:r>
              <a:rPr lang="en-US"/>
              <a:t> </a:t>
            </a:r>
            <a:r>
              <a:rPr lang="en-US" err="1"/>
              <a:t>cupiditate</a:t>
            </a:r>
            <a:r>
              <a:rPr lang="en-US"/>
              <a:t> non provident, </a:t>
            </a:r>
            <a:r>
              <a:rPr lang="en-US" err="1"/>
              <a:t>similique</a:t>
            </a:r>
            <a:r>
              <a:rPr lang="en-US"/>
              <a:t>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mollitia</a:t>
            </a:r>
            <a:r>
              <a:rPr lang="en-US"/>
              <a:t> animi,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 et </a:t>
            </a:r>
            <a:r>
              <a:rPr lang="en-US" err="1"/>
              <a:t>dolorum</a:t>
            </a:r>
            <a:r>
              <a:rPr lang="en-US"/>
              <a:t>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“Quote ed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perspiciatis</a:t>
            </a:r>
            <a:r>
              <a:rPr lang="en-US"/>
              <a:t> </a:t>
            </a:r>
            <a:r>
              <a:rPr lang="en-US" err="1"/>
              <a:t>unde</a:t>
            </a:r>
            <a:r>
              <a:rPr lang="en-US"/>
              <a:t> </a:t>
            </a:r>
            <a:r>
              <a:rPr lang="en-US" err="1"/>
              <a:t>omnis</a:t>
            </a:r>
            <a:r>
              <a:rPr lang="en-US"/>
              <a:t> </a:t>
            </a:r>
            <a:r>
              <a:rPr lang="en-US" err="1"/>
              <a:t>iste</a:t>
            </a:r>
            <a:r>
              <a:rPr lang="en-US"/>
              <a:t> </a:t>
            </a:r>
            <a:r>
              <a:rPr lang="en-US" err="1"/>
              <a:t>natus</a:t>
            </a:r>
            <a:r>
              <a:rPr lang="en-US"/>
              <a:t> error sit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accusantium</a:t>
            </a:r>
            <a:r>
              <a:rPr lang="en-US"/>
              <a:t> </a:t>
            </a:r>
            <a:r>
              <a:rPr lang="en-US" err="1"/>
              <a:t>doloremque</a:t>
            </a:r>
            <a:r>
              <a:rPr lang="en-US"/>
              <a:t> </a:t>
            </a:r>
            <a:r>
              <a:rPr lang="en-US" err="1"/>
              <a:t>laudantium</a:t>
            </a:r>
            <a:r>
              <a:rPr lang="en-US"/>
              <a:t>, </a:t>
            </a:r>
            <a:r>
              <a:rPr lang="en-US" err="1"/>
              <a:t>totam</a:t>
            </a:r>
            <a:r>
              <a:rPr lang="en-US"/>
              <a:t> rem </a:t>
            </a:r>
            <a:r>
              <a:rPr lang="en-US" err="1"/>
              <a:t>aperiam</a:t>
            </a:r>
            <a:r>
              <a:rPr lang="en-US"/>
              <a:t>, </a:t>
            </a:r>
            <a:r>
              <a:rPr lang="en-US" err="1"/>
              <a:t>eaque</a:t>
            </a:r>
            <a:r>
              <a:rPr lang="en-US"/>
              <a:t> </a:t>
            </a:r>
            <a:r>
              <a:rPr lang="en-US" err="1"/>
              <a:t>ipsa</a:t>
            </a:r>
            <a:r>
              <a:rPr lang="en-US"/>
              <a:t> </a:t>
            </a:r>
            <a:r>
              <a:rPr lang="en-US" err="1"/>
              <a:t>quae</a:t>
            </a:r>
            <a:r>
              <a:rPr lang="en-US"/>
              <a:t> ab </a:t>
            </a:r>
            <a:r>
              <a:rPr lang="en-US" err="1"/>
              <a:t>illo</a:t>
            </a:r>
            <a:r>
              <a:rPr lang="en-US"/>
              <a:t> </a:t>
            </a:r>
            <a:r>
              <a:rPr lang="en-US" err="1"/>
              <a:t>inventore</a:t>
            </a:r>
            <a:r>
              <a:rPr lang="en-US"/>
              <a:t> </a:t>
            </a:r>
            <a:r>
              <a:rPr lang="en-US" err="1"/>
              <a:t>veritatis</a:t>
            </a:r>
            <a:r>
              <a:rPr lang="en-US"/>
              <a:t> et quasi </a:t>
            </a:r>
            <a:r>
              <a:rPr lang="en-US" err="1"/>
              <a:t>architecto</a:t>
            </a:r>
            <a:r>
              <a:rPr lang="en-US"/>
              <a:t> </a:t>
            </a:r>
            <a:r>
              <a:rPr lang="en-US" err="1"/>
              <a:t>beatae</a:t>
            </a:r>
            <a:r>
              <a:rPr lang="en-US"/>
              <a:t> vitae dicta sunt </a:t>
            </a:r>
            <a:r>
              <a:rPr lang="en-US" err="1"/>
              <a:t>explicabo</a:t>
            </a:r>
            <a:r>
              <a:rPr lang="en-US"/>
              <a:t>. Nemo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ipsam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voluptas</a:t>
            </a:r>
            <a:r>
              <a:rPr lang="en-US"/>
              <a:t> sit </a:t>
            </a:r>
            <a:r>
              <a:rPr lang="en-US" err="1"/>
              <a:t>aspernatur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odit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fugit, sed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consequuntur</a:t>
            </a:r>
            <a:r>
              <a:rPr lang="en-US"/>
              <a:t> </a:t>
            </a:r>
            <a:r>
              <a:rPr lang="en-US" err="1"/>
              <a:t>magni</a:t>
            </a:r>
            <a:r>
              <a:rPr lang="en-US"/>
              <a:t> </a:t>
            </a:r>
            <a:r>
              <a:rPr lang="en-US" err="1"/>
              <a:t>dolores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qui </a:t>
            </a:r>
            <a:r>
              <a:rPr lang="en-US" err="1"/>
              <a:t>ratione</a:t>
            </a:r>
            <a:r>
              <a:rPr lang="en-US"/>
              <a:t> </a:t>
            </a:r>
            <a:r>
              <a:rPr lang="en-US" err="1"/>
              <a:t>voluptatem</a:t>
            </a:r>
            <a:r>
              <a:rPr lang="en-US"/>
              <a:t> </a:t>
            </a:r>
            <a:r>
              <a:rPr lang="en-US" err="1"/>
              <a:t>sequi</a:t>
            </a:r>
            <a:r>
              <a:rPr lang="en-US"/>
              <a:t> </a:t>
            </a:r>
            <a:r>
              <a:rPr lang="en-US" err="1"/>
              <a:t>nesciunt</a:t>
            </a:r>
            <a:r>
              <a:rPr lang="en-US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err="1"/>
              <a:t>Lorum</a:t>
            </a:r>
            <a:r>
              <a:rPr lang="en-US"/>
              <a:t> Ipsum dolor </a:t>
            </a:r>
            <a:r>
              <a:rPr lang="en-US" err="1"/>
              <a:t>todo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Lorum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do </a:t>
            </a:r>
            <a:r>
              <a:rPr lang="en-US" err="1"/>
              <a:t>eismod</a:t>
            </a:r>
            <a:r>
              <a:rPr lang="en-US"/>
              <a:t> </a:t>
            </a:r>
            <a:r>
              <a:rPr lang="en-US" err="1"/>
              <a:t>temor</a:t>
            </a:r>
            <a:r>
              <a:rPr lang="en-US"/>
              <a:t> incident un </a:t>
            </a:r>
            <a:r>
              <a:rPr lang="en-US" err="1"/>
              <a:t>labore</a:t>
            </a:r>
            <a:r>
              <a:rPr lang="en-US"/>
              <a:t> et dolor magna</a:t>
            </a:r>
          </a:p>
          <a:p>
            <a:pPr lvl="1"/>
            <a:endParaRPr lang="en-US" sz="2800"/>
          </a:p>
          <a:p>
            <a:pPr lvl="1"/>
            <a:endParaRPr lang="en-US" sz="280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840952" y="5951635"/>
            <a:ext cx="1231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May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C881-6C17-4A48-A652-7F7B4EED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Lenacapavir Regulatory Approval</a:t>
            </a:r>
            <a:endParaRPr lang="en-US" b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A9C628-B6F8-AF04-DB31-3B004C1FE8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18 approvals, 7 pending approvals as of July 2026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6E9D5D-5234-E487-DD90-F6BF08AE9C3A}"/>
              </a:ext>
            </a:extLst>
          </p:cNvPr>
          <p:cNvSpPr/>
          <p:nvPr/>
        </p:nvSpPr>
        <p:spPr>
          <a:xfrm>
            <a:off x="10813063" y="6005015"/>
            <a:ext cx="1378937" cy="8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2DB7DE7-60AA-2600-2AA6-A6FD41AFD5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6FAC97-FD91-A46F-1B28-E0E36939E2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3648DF-B00C-C790-AD4F-D6A31500B558}"/>
              </a:ext>
            </a:extLst>
          </p:cNvPr>
          <p:cNvSpPr txBox="1"/>
          <p:nvPr/>
        </p:nvSpPr>
        <p:spPr>
          <a:xfrm>
            <a:off x="10022672" y="5954414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E14CB3-ABA8-1DD3-426B-9B482F8BCD20}"/>
              </a:ext>
            </a:extLst>
          </p:cNvPr>
          <p:cNvGrpSpPr/>
          <p:nvPr/>
        </p:nvGrpSpPr>
        <p:grpSpPr>
          <a:xfrm>
            <a:off x="1138217" y="1718781"/>
            <a:ext cx="8808397" cy="5143497"/>
            <a:chOff x="835742" y="1718781"/>
            <a:chExt cx="8808397" cy="514349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C8A360-D518-2544-8FA8-080D20F3B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7238" b="2121"/>
            <a:stretch>
              <a:fillRect/>
            </a:stretch>
          </p:blipFill>
          <p:spPr>
            <a:xfrm>
              <a:off x="835742" y="1718781"/>
              <a:ext cx="8808397" cy="514349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128047-C0E5-7D4A-8FC5-29237A98113E}"/>
                </a:ext>
              </a:extLst>
            </p:cNvPr>
            <p:cNvSpPr/>
            <p:nvPr/>
          </p:nvSpPr>
          <p:spPr>
            <a:xfrm>
              <a:off x="8530683" y="6503758"/>
              <a:ext cx="1113456" cy="3542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322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. AVAC Infographic Presentation Template" id="{E82A67C8-C645-9340-9C24-B233202EDA4D}" vid="{A5E2EC13-AB3E-764B-9AEF-61E67F28A66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665E34B-EA9C-4A44-B98E-32FE6A367D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79A11-7818-453A-894C-7320E5D4E16C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http://purl.org/dc/dcmitype/"/>
    <ds:schemaRef ds:uri="ecbb6b75-ed16-40cd-a9a8-77cf87046b80"/>
    <ds:schemaRef ds:uri="537d2ee8-cfed-489f-8fdb-1f0a01b7be07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Lenacapavir Regulatory Approval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Roberta Sutton</dc:creator>
  <cp:keywords/>
  <dc:description/>
  <cp:lastModifiedBy>Breanne Lievense</cp:lastModifiedBy>
  <cp:revision>1</cp:revision>
  <dcterms:created xsi:type="dcterms:W3CDTF">2025-09-30T18:43:54Z</dcterms:created>
  <dcterms:modified xsi:type="dcterms:W3CDTF">2026-07-14T18:00:34Z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