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5"/>
    <p:restoredTop sz="96405"/>
  </p:normalViewPr>
  <p:slideViewPr>
    <p:cSldViewPr snapToGrid="0" snapToObjects="1">
      <p:cViewPr varScale="1">
        <p:scale>
          <a:sx n="122" d="100"/>
          <a:sy n="122" d="100"/>
        </p:scale>
        <p:origin x="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688251" y="5971955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May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E12E-AD3B-EA3D-728F-BD066396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Long-Acting Treatment Pipeline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6F16E-40DF-5976-0822-E0FA3B3B78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5" t="8778" r="2027" b="8774"/>
          <a:stretch>
            <a:fillRect/>
          </a:stretch>
        </p:blipFill>
        <p:spPr>
          <a:xfrm>
            <a:off x="1733550" y="1194627"/>
            <a:ext cx="8724900" cy="55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4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379A11-7818-453A-894C-7320E5D4E16C}">
  <ds:schemaRefs>
    <ds:schemaRef ds:uri="http://purl.org/dc/elements/1.1/"/>
    <ds:schemaRef ds:uri="58d8371b-2225-4650-b98f-13c7b48c1a70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3fcd27ec-be67-4842-8087-82ecc023c4e4"/>
    <ds:schemaRef ds:uri="ecbb6b75-ed16-40cd-a9a8-77cf87046b80"/>
    <ds:schemaRef ds:uri="537d2ee8-cfed-489f-8fdb-1f0a01b7be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3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Long-Acting Treatment Pipeline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7</cp:revision>
  <dcterms:created xsi:type="dcterms:W3CDTF">2025-06-19T10:20:48Z</dcterms:created>
  <dcterms:modified xsi:type="dcterms:W3CDTF">2026-05-05T15:39:40Z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