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14570731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268"/>
    <p:restoredTop sz="96405"/>
  </p:normalViewPr>
  <p:slideViewPr>
    <p:cSldViewPr snapToGrid="0" snapToObjects="1">
      <p:cViewPr varScale="1">
        <p:scale>
          <a:sx n="122" d="100"/>
          <a:sy n="122" d="100"/>
        </p:scale>
        <p:origin x="5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 dirty="0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voluptate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 dirty="0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“Quote 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Lorum</a:t>
            </a:r>
            <a:r>
              <a:rPr lang="en-US" dirty="0"/>
              <a:t> Ipsum dolor </a:t>
            </a:r>
            <a:r>
              <a:rPr lang="en-US" dirty="0" err="1"/>
              <a:t>todo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Lorum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temor</a:t>
            </a:r>
            <a:r>
              <a:rPr lang="en-US" dirty="0"/>
              <a:t> incident un </a:t>
            </a:r>
            <a:r>
              <a:rPr lang="en-US" dirty="0" err="1"/>
              <a:t>labore</a:t>
            </a:r>
            <a:r>
              <a:rPr lang="en-US" dirty="0"/>
              <a:t> et dolor magna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68B714-A8BA-B5DE-6A3A-BC33F8B5376F}"/>
              </a:ext>
            </a:extLst>
          </p:cNvPr>
          <p:cNvSpPr txBox="1"/>
          <p:nvPr userDrawn="1"/>
        </p:nvSpPr>
        <p:spPr>
          <a:xfrm>
            <a:off x="10688251" y="5971955"/>
            <a:ext cx="1462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July 2026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BC881-6C17-4A48-A652-7F7B4EED5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What Does it Take to Conduct HIV Cure Research?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84CC62-C8ED-F789-A56A-D0225C3B04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Progress depends on strengthening four critical systems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18E7BA-3261-93E5-3FD0-0CBB4F5F235D}"/>
              </a:ext>
            </a:extLst>
          </p:cNvPr>
          <p:cNvGrpSpPr/>
          <p:nvPr/>
        </p:nvGrpSpPr>
        <p:grpSpPr>
          <a:xfrm>
            <a:off x="1243515" y="1816444"/>
            <a:ext cx="9494507" cy="4948478"/>
            <a:chOff x="1243515" y="1816444"/>
            <a:chExt cx="9494507" cy="49484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A8A02AA-5AF3-4A39-E7F2-1FB20469F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20480" r="1693" b="13378"/>
            <a:stretch>
              <a:fillRect/>
            </a:stretch>
          </p:blipFill>
          <p:spPr>
            <a:xfrm>
              <a:off x="1243515" y="1816444"/>
              <a:ext cx="9494507" cy="4116006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37070B7-0169-0208-2CE6-1FF2865086EE}"/>
                </a:ext>
              </a:extLst>
            </p:cNvPr>
            <p:cNvSpPr/>
            <p:nvPr/>
          </p:nvSpPr>
          <p:spPr>
            <a:xfrm>
              <a:off x="9613557" y="6042454"/>
              <a:ext cx="1124465" cy="7224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E5D4564-BFE0-5BBE-BF9C-6299A5779742}"/>
              </a:ext>
            </a:extLst>
          </p:cNvPr>
          <p:cNvSpPr txBox="1"/>
          <p:nvPr/>
        </p:nvSpPr>
        <p:spPr>
          <a:xfrm>
            <a:off x="6345447" y="6349564"/>
            <a:ext cx="3639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>
                <a:solidFill>
                  <a:schemeClr val="bg2">
                    <a:lumMod val="25000"/>
                  </a:schemeClr>
                </a:solidFill>
              </a:rPr>
              <a:t>This graphic was developed using grant funding provided by the National Institutes of Health, grant number UM1AI164556 </a:t>
            </a:r>
            <a:endParaRPr lang="en-US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D1700B-F89A-41DA-8F85-9A3823FABF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27" r="57760"/>
          <a:stretch>
            <a:fillRect/>
          </a:stretch>
        </p:blipFill>
        <p:spPr>
          <a:xfrm>
            <a:off x="9949524" y="6223379"/>
            <a:ext cx="788498" cy="54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561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0e1ad4b8b3f31aca1fcf91240d1d874f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6d6340dce352ff06d1888b84ad0523d5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4AE0FE-A48B-4956-96CC-41B2B678EE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b6b75-ed16-40cd-a9a8-77cf87046b80"/>
    <ds:schemaRef ds:uri="537d2ee8-cfed-489f-8fdb-1f0a01b7b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6379A11-7818-453A-894C-7320E5D4E16C}">
  <ds:schemaRefs>
    <ds:schemaRef ds:uri="http://purl.org/dc/elements/1.1/"/>
    <ds:schemaRef ds:uri="58d8371b-2225-4650-b98f-13c7b48c1a70"/>
    <ds:schemaRef ds:uri="http://purl.org/dc/dcmitype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3fcd27ec-be67-4842-8087-82ecc023c4e4"/>
    <ds:schemaRef ds:uri="ecbb6b75-ed16-40cd-a9a8-77cf87046b80"/>
    <ds:schemaRef ds:uri="537d2ee8-cfed-489f-8fdb-1f0a01b7be0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35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What Does it Take to Conduct HIV Cure Research?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Sutton</dc:creator>
  <cp:lastModifiedBy>Breanne Lievense</cp:lastModifiedBy>
  <cp:revision>7</cp:revision>
  <dcterms:created xsi:type="dcterms:W3CDTF">2025-06-19T10:20:48Z</dcterms:created>
  <dcterms:modified xsi:type="dcterms:W3CDTF">2026-07-07T18:45:04Z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