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79"/>
    <p:restoredTop sz="96405"/>
  </p:normalViewPr>
  <p:slideViewPr>
    <p:cSldViewPr snapToGrid="0" snapToObjects="1">
      <p:cViewPr varScale="1">
        <p:scale>
          <a:sx n="123" d="100"/>
          <a:sy n="123" d="100"/>
        </p:scale>
        <p:origin x="10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red sign with white text&#10;&#10;Description automatically generated">
            <a:extLst>
              <a:ext uri="{FF2B5EF4-FFF2-40B4-BE49-F238E27FC236}">
                <a16:creationId xmlns:a16="http://schemas.microsoft.com/office/drawing/2014/main" id="{0755BEAD-20CB-4CE7-94D9-6D6A3615BC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737975" y="6237111"/>
            <a:ext cx="1231648" cy="5284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68B714-A8BA-B5DE-6A3A-BC33F8B5376F}"/>
              </a:ext>
            </a:extLst>
          </p:cNvPr>
          <p:cNvSpPr txBox="1"/>
          <p:nvPr userDrawn="1"/>
        </p:nvSpPr>
        <p:spPr>
          <a:xfrm>
            <a:off x="10903996" y="5960112"/>
            <a:ext cx="8996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June 2026</a:t>
            </a:r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BC881-6C17-4A48-A652-7F7B4EED5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742" y="399220"/>
            <a:ext cx="10885202" cy="681888"/>
          </a:xfrm>
        </p:spPr>
        <p:txBody>
          <a:bodyPr/>
          <a:lstStyle/>
          <a:p>
            <a:r>
              <a:rPr lang="en-US" dirty="0"/>
              <a:t>Reducing Time </a:t>
            </a:r>
            <a:r>
              <a:rPr lang="en-US"/>
              <a:t>to Impact with LEN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06A137C-6D7B-2DA9-09BA-588FF344EC6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270" b="21397"/>
          <a:stretch>
            <a:fillRect/>
          </a:stretch>
        </p:blipFill>
        <p:spPr>
          <a:xfrm>
            <a:off x="515702" y="1158240"/>
            <a:ext cx="8016134" cy="56997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6BF74C9-96C4-68C7-2F89-217CCF8913A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093" t="80969" r="68454" b="13017"/>
          <a:stretch>
            <a:fillRect/>
          </a:stretch>
        </p:blipFill>
        <p:spPr>
          <a:xfrm>
            <a:off x="9139226" y="2988179"/>
            <a:ext cx="1594657" cy="6614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20E8237-7836-8778-5DF7-AB5D27708F5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1554" t="78278" r="3725" b="10556"/>
          <a:stretch>
            <a:fillRect/>
          </a:stretch>
        </p:blipFill>
        <p:spPr>
          <a:xfrm>
            <a:off x="8366760" y="5017770"/>
            <a:ext cx="3155449" cy="101155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4847CF8-6789-5AF8-CFE0-8D6DC8BB65A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411" t="80561" r="82908" b="13426"/>
          <a:stretch>
            <a:fillRect/>
          </a:stretch>
        </p:blipFill>
        <p:spPr>
          <a:xfrm>
            <a:off x="9066260" y="2264671"/>
            <a:ext cx="1594658" cy="75384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1D85EE-9BB3-6E82-6D0E-9648FBCDF20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988" t="80781" r="53060" b="13553"/>
          <a:stretch>
            <a:fillRect/>
          </a:stretch>
        </p:blipFill>
        <p:spPr>
          <a:xfrm>
            <a:off x="9147156" y="3599653"/>
            <a:ext cx="1594656" cy="60242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2AEA4E2-75C0-200E-544A-22D63A73C9F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6940" t="80830" r="37776" b="13504"/>
          <a:stretch>
            <a:fillRect/>
          </a:stretch>
        </p:blipFill>
        <p:spPr>
          <a:xfrm>
            <a:off x="9066260" y="4202080"/>
            <a:ext cx="1683482" cy="622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71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2A1D07EE-E3BA-E845-8E81-CC0A809D5F22}" vid="{810503E2-07A1-9146-9064-15C32A1A05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0e1ad4b8b3f31aca1fcf91240d1d874f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6d6340dce352ff06d1888b84ad0523d5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154AE0FE-A48B-4956-96CC-41B2B678EE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6379A11-7818-453A-894C-7320E5D4E16C}">
  <ds:schemaRefs>
    <ds:schemaRef ds:uri="http://purl.org/dc/elements/1.1/"/>
    <ds:schemaRef ds:uri="58d8371b-2225-4650-b98f-13c7b48c1a70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3fcd27ec-be67-4842-8087-82ecc023c4e4"/>
    <ds:schemaRef ds:uri="ecbb6b75-ed16-40cd-a9a8-77cf87046b80"/>
    <ds:schemaRef ds:uri="537d2ee8-cfed-489f-8fdb-1f0a01b7be0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</TotalTime>
  <Words>6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Reducing Time to Impact with LEN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Roberta Sutton</dc:creator>
  <cp:lastModifiedBy>Roberta Sutton</cp:lastModifiedBy>
  <cp:revision>11</cp:revision>
  <dcterms:created xsi:type="dcterms:W3CDTF">2025-06-19T10:20:48Z</dcterms:created>
  <dcterms:modified xsi:type="dcterms:W3CDTF">2026-06-05T00:42:48Z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