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85"/>
    <p:restoredTop sz="96405"/>
  </p:normalViewPr>
  <p:slideViewPr>
    <p:cSldViewPr snapToGrid="0" snapToObjects="1">
      <p:cViewPr varScale="1">
        <p:scale>
          <a:sx n="123" d="100"/>
          <a:sy n="123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37975" y="6237111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03996" y="5960112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it Take to Conduct HIV Cure Research?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4CC62-C8ED-F789-A56A-D0225C3B04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Progress depends on strengthening four critical systems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00CF02-CC30-AF5C-84A1-4CE7524C2648}"/>
              </a:ext>
            </a:extLst>
          </p:cNvPr>
          <p:cNvGrpSpPr/>
          <p:nvPr/>
        </p:nvGrpSpPr>
        <p:grpSpPr>
          <a:xfrm>
            <a:off x="804569" y="1690541"/>
            <a:ext cx="9929439" cy="5167459"/>
            <a:chOff x="835742" y="1690541"/>
            <a:chExt cx="9929439" cy="516745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E38F3333-7FA8-8D38-7B88-98789B8E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0797" r="1921"/>
            <a:stretch>
              <a:fillRect/>
            </a:stretch>
          </p:blipFill>
          <p:spPr>
            <a:xfrm>
              <a:off x="835742" y="1690541"/>
              <a:ext cx="9929439" cy="516745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A8B093A-F347-16F2-544D-9A806EBE95FD}"/>
                </a:ext>
              </a:extLst>
            </p:cNvPr>
            <p:cNvSpPr txBox="1"/>
            <p:nvPr/>
          </p:nvSpPr>
          <p:spPr>
            <a:xfrm>
              <a:off x="9452610" y="5955452"/>
              <a:ext cx="1312571" cy="86177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1600" dirty="0"/>
            </a:p>
            <a:p>
              <a:endParaRPr lang="en-US" sz="1600" dirty="0"/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17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What Does it Take to Conduct HIV Cure Research?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Roberta Sutton</cp:lastModifiedBy>
  <cp:revision>12</cp:revision>
  <dcterms:created xsi:type="dcterms:W3CDTF">2025-06-19T10:20:48Z</dcterms:created>
  <dcterms:modified xsi:type="dcterms:W3CDTF">2026-06-08T15:56:22Z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