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571"/>
  </p:normalViewPr>
  <p:slideViewPr>
    <p:cSldViewPr snapToGrid="0">
      <p:cViewPr varScale="1">
        <p:scale>
          <a:sx n="115" d="100"/>
          <a:sy n="115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undo custSel modSld modMainMaster">
      <pc:chgData name="Breanne Lievense" userId="0a735ab4-3161-4127-bffe-ef69975754c3" providerId="ADAL" clId="{55F55B7F-E20C-5491-ADA0-835C5BDABA9A}" dt="2026-05-29T18:10:22.844" v="153" actId="1076"/>
      <pc:docMkLst>
        <pc:docMk/>
      </pc:docMkLst>
      <pc:sldChg chg="addSp delSp modSp mod">
        <pc:chgData name="Breanne Lievense" userId="0a735ab4-3161-4127-bffe-ef69975754c3" providerId="ADAL" clId="{55F55B7F-E20C-5491-ADA0-835C5BDABA9A}" dt="2026-05-29T18:10:22.844" v="153" actId="1076"/>
        <pc:sldMkLst>
          <pc:docMk/>
          <pc:sldMk cId="1553715753" sldId="278"/>
        </pc:sldMkLst>
        <pc:spChg chg="mod">
          <ac:chgData name="Breanne Lievense" userId="0a735ab4-3161-4127-bffe-ef69975754c3" providerId="ADAL" clId="{55F55B7F-E20C-5491-ADA0-835C5BDABA9A}" dt="2026-05-29T18:08:31.603" v="144" actId="20577"/>
          <ac:spMkLst>
            <pc:docMk/>
            <pc:sldMk cId="1553715753" sldId="278"/>
            <ac:spMk id="5" creationId="{78A9C628-B6F8-AF04-DB31-3B004C1FE826}"/>
          </ac:spMkLst>
        </pc:spChg>
        <pc:picChg chg="add del mod modCrop">
          <ac:chgData name="Breanne Lievense" userId="0a735ab4-3161-4127-bffe-ef69975754c3" providerId="ADAL" clId="{55F55B7F-E20C-5491-ADA0-835C5BDABA9A}" dt="2026-05-29T18:07:46.872" v="130" actId="478"/>
          <ac:picMkLst>
            <pc:docMk/>
            <pc:sldMk cId="1553715753" sldId="278"/>
            <ac:picMk id="4" creationId="{02349F91-2524-352D-247A-EE3E869AEA37}"/>
          </ac:picMkLst>
        </pc:picChg>
        <pc:picChg chg="add mod modCrop">
          <ac:chgData name="Breanne Lievense" userId="0a735ab4-3161-4127-bffe-ef69975754c3" providerId="ADAL" clId="{55F55B7F-E20C-5491-ADA0-835C5BDABA9A}" dt="2026-05-29T18:10:22.844" v="153" actId="1076"/>
          <ac:picMkLst>
            <pc:docMk/>
            <pc:sldMk cId="1553715753" sldId="278"/>
            <ac:picMk id="6" creationId="{D3F17B67-43D9-A7D6-68B2-B7D69A59F853}"/>
          </ac:picMkLst>
        </pc:picChg>
      </pc:sldChg>
      <pc:sldMasterChg chg="modSp mod">
        <pc:chgData name="Breanne Lievense" userId="0a735ab4-3161-4127-bffe-ef69975754c3" providerId="ADAL" clId="{55F55B7F-E20C-5491-ADA0-835C5BDABA9A}" dt="2026-05-29T18:08:10.813" v="135" actId="122"/>
        <pc:sldMasterMkLst>
          <pc:docMk/>
          <pc:sldMasterMk cId="99586518" sldId="2147483648"/>
        </pc:sldMasterMkLst>
        <pc:spChg chg="mod">
          <ac:chgData name="Breanne Lievense" userId="0a735ab4-3161-4127-bffe-ef69975754c3" providerId="ADAL" clId="{55F55B7F-E20C-5491-ADA0-835C5BDABA9A}" dt="2026-05-29T18:08:10.813" v="135" actId="122"/>
          <ac:spMkLst>
            <pc:docMk/>
            <pc:sldMasterMk cId="99586518" sldId="2147483648"/>
            <ac:spMk id="6" creationId="{AD68B714-A8BA-B5DE-6A3A-BC33F8B5376F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</a:t>
            </a:r>
            <a:br>
              <a:rPr lang="en-US"/>
            </a:br>
            <a:r>
              <a:rPr lang="en-US"/>
              <a:t>in </a:t>
            </a:r>
            <a:r>
              <a:rPr lang="en-US" err="1"/>
              <a:t>voluptate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accusamus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dignissimos</a:t>
            </a:r>
            <a:r>
              <a:rPr lang="en-US"/>
              <a:t> </a:t>
            </a:r>
            <a:r>
              <a:rPr lang="en-US" err="1"/>
              <a:t>ducimus</a:t>
            </a:r>
            <a:r>
              <a:rPr lang="en-US"/>
              <a:t> qui </a:t>
            </a:r>
            <a:r>
              <a:rPr lang="en-US" err="1"/>
              <a:t>blanditiis</a:t>
            </a:r>
            <a:r>
              <a:rPr lang="en-US"/>
              <a:t> </a:t>
            </a:r>
            <a:r>
              <a:rPr lang="en-US" err="1"/>
              <a:t>praesentium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atque</a:t>
            </a:r>
            <a:r>
              <a:rPr lang="en-US"/>
              <a:t> </a:t>
            </a:r>
            <a:r>
              <a:rPr lang="en-US" err="1"/>
              <a:t>corrupti</a:t>
            </a:r>
            <a:r>
              <a:rPr lang="en-US"/>
              <a:t> quos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quas</a:t>
            </a:r>
            <a:r>
              <a:rPr lang="en-US"/>
              <a:t> </a:t>
            </a:r>
            <a:r>
              <a:rPr lang="en-US" err="1"/>
              <a:t>molestias</a:t>
            </a:r>
            <a:r>
              <a:rPr lang="en-US"/>
              <a:t> </a:t>
            </a:r>
            <a:r>
              <a:rPr lang="en-US" err="1"/>
              <a:t>excepturi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occaecati</a:t>
            </a:r>
            <a:r>
              <a:rPr lang="en-US"/>
              <a:t> </a:t>
            </a:r>
            <a:r>
              <a:rPr lang="en-US" err="1"/>
              <a:t>cupiditate</a:t>
            </a:r>
            <a:r>
              <a:rPr lang="en-US"/>
              <a:t> non provident, </a:t>
            </a:r>
            <a:r>
              <a:rPr lang="en-US" err="1"/>
              <a:t>similique</a:t>
            </a:r>
            <a:r>
              <a:rPr lang="en-US"/>
              <a:t>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mollitia</a:t>
            </a:r>
            <a:r>
              <a:rPr lang="en-US"/>
              <a:t> animi,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 et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“Quote 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inventore</a:t>
            </a:r>
            <a:r>
              <a:rPr lang="en-US"/>
              <a:t> </a:t>
            </a:r>
            <a:r>
              <a:rPr lang="en-US" err="1"/>
              <a:t>veritatis</a:t>
            </a:r>
            <a:r>
              <a:rPr lang="en-US"/>
              <a:t> et quasi </a:t>
            </a:r>
            <a:r>
              <a:rPr lang="en-US" err="1"/>
              <a:t>architecto</a:t>
            </a:r>
            <a:r>
              <a:rPr lang="en-US"/>
              <a:t> </a:t>
            </a:r>
            <a:r>
              <a:rPr lang="en-US" err="1"/>
              <a:t>beatae</a:t>
            </a:r>
            <a:r>
              <a:rPr lang="en-US"/>
              <a:t> vitae dicta sunt </a:t>
            </a:r>
            <a:r>
              <a:rPr lang="en-US" err="1"/>
              <a:t>explicabo</a:t>
            </a:r>
            <a:r>
              <a:rPr lang="en-US"/>
              <a:t>. Nemo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ipsam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voluptas</a:t>
            </a:r>
            <a:r>
              <a:rPr lang="en-US"/>
              <a:t> sit </a:t>
            </a:r>
            <a:r>
              <a:rPr lang="en-US" err="1"/>
              <a:t>aspernatur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fugit, sed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consequuntur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dolores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qui </a:t>
            </a:r>
            <a:r>
              <a:rPr lang="en-US" err="1"/>
              <a:t>ratione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sequi</a:t>
            </a:r>
            <a:r>
              <a:rPr lang="en-US"/>
              <a:t> </a:t>
            </a:r>
            <a:r>
              <a:rPr lang="en-US" err="1"/>
              <a:t>nesciunt</a:t>
            </a:r>
            <a:r>
              <a:rPr lang="en-US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Lorum</a:t>
            </a:r>
            <a:r>
              <a:rPr lang="en-US"/>
              <a:t> Ipsum dolor </a:t>
            </a:r>
            <a:r>
              <a:rPr lang="en-US" err="1"/>
              <a:t>todo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Lorum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</a:t>
            </a:r>
            <a:r>
              <a:rPr lang="en-US" err="1"/>
              <a:t>eismod</a:t>
            </a:r>
            <a:r>
              <a:rPr lang="en-US"/>
              <a:t> </a:t>
            </a:r>
            <a:r>
              <a:rPr lang="en-US" err="1"/>
              <a:t>temor</a:t>
            </a:r>
            <a:r>
              <a:rPr lang="en-US"/>
              <a:t> incident un </a:t>
            </a:r>
            <a:r>
              <a:rPr lang="en-US" err="1"/>
              <a:t>labore</a:t>
            </a:r>
            <a:r>
              <a:rPr lang="en-US"/>
              <a:t> et dolor magna</a:t>
            </a:r>
          </a:p>
          <a:p>
            <a:pPr lvl="1"/>
            <a:endParaRPr lang="en-US" sz="2800"/>
          </a:p>
          <a:p>
            <a:pPr lvl="1"/>
            <a:endParaRPr lang="en-US" sz="280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840952" y="5951635"/>
            <a:ext cx="1231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May 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Lenacapavir Regulatory Approval</a:t>
            </a:r>
            <a:endParaRPr lang="en-US" b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C628-B6F8-AF04-DB31-3B004C1FE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17 regulatory approvals, 7 pending approvals as of May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F17B67-43D9-A7D6-68B2-B7D69A59F8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904"/>
          <a:stretch>
            <a:fillRect/>
          </a:stretch>
        </p:blipFill>
        <p:spPr>
          <a:xfrm>
            <a:off x="1507156" y="1690541"/>
            <a:ext cx="9177688" cy="51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379A11-7818-453A-894C-7320E5D4E16C}">
  <ds:schemaRefs>
    <ds:schemaRef ds:uri="http://schemas.openxmlformats.org/package/2006/metadata/core-properties"/>
    <ds:schemaRef ds:uri="http://purl.org/dc/dcmitype/"/>
    <ds:schemaRef ds:uri="537d2ee8-cfed-489f-8fdb-1f0a01b7be07"/>
    <ds:schemaRef ds:uri="ecbb6b75-ed16-40cd-a9a8-77cf87046b80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65E34B-EA9C-4A44-B98E-32FE6A367D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14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Lenacapavir Regulatory Approval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Roberta Sutton</dc:creator>
  <cp:keywords/>
  <dc:description/>
  <cp:lastModifiedBy>Breanne Lievense</cp:lastModifiedBy>
  <cp:revision>1</cp:revision>
  <dcterms:created xsi:type="dcterms:W3CDTF">2025-09-30T18:43:54Z</dcterms:created>
  <dcterms:modified xsi:type="dcterms:W3CDTF">2026-05-29T18:10:32Z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