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8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2AD0D3-87B0-5344-BAA0-44215187AB35}" v="1" dt="2026-07-07T01:50:56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8"/>
    <p:restoredTop sz="96143"/>
  </p:normalViewPr>
  <p:slideViewPr>
    <p:cSldViewPr snapToGrid="0" snapToObjects="1">
      <p:cViewPr varScale="1">
        <p:scale>
          <a:sx n="117" d="100"/>
          <a:sy n="117" d="100"/>
        </p:scale>
        <p:origin x="7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anne Lievense" userId="0a735ab4-3161-4127-bffe-ef69975754c3" providerId="ADAL" clId="{55F55B7F-E20C-5491-ADA0-835C5BDABA9A}"/>
    <pc:docChg chg="undo custSel addSld delSld modSld modMainMaster">
      <pc:chgData name="Breanne Lievense" userId="0a735ab4-3161-4127-bffe-ef69975754c3" providerId="ADAL" clId="{55F55B7F-E20C-5491-ADA0-835C5BDABA9A}" dt="2026-07-07T01:51:08.092" v="100" actId="20577"/>
      <pc:docMkLst>
        <pc:docMk/>
      </pc:docMkLst>
      <pc:sldChg chg="addSp delSp modSp del mod">
        <pc:chgData name="Breanne Lievense" userId="0a735ab4-3161-4127-bffe-ef69975754c3" providerId="ADAL" clId="{55F55B7F-E20C-5491-ADA0-835C5BDABA9A}" dt="2026-07-07T01:50:58.626" v="96" actId="2696"/>
        <pc:sldMkLst>
          <pc:docMk/>
          <pc:sldMk cId="2657578395" sldId="279"/>
        </pc:sldMkLst>
      </pc:sldChg>
      <pc:sldChg chg="add">
        <pc:chgData name="Breanne Lievense" userId="0a735ab4-3161-4127-bffe-ef69975754c3" providerId="ADAL" clId="{55F55B7F-E20C-5491-ADA0-835C5BDABA9A}" dt="2026-07-07T01:50:56.920" v="95"/>
        <pc:sldMkLst>
          <pc:docMk/>
          <pc:sldMk cId="102473773" sldId="280"/>
        </pc:sldMkLst>
      </pc:sldChg>
      <pc:sldMasterChg chg="modSp mod">
        <pc:chgData name="Breanne Lievense" userId="0a735ab4-3161-4127-bffe-ef69975754c3" providerId="ADAL" clId="{55F55B7F-E20C-5491-ADA0-835C5BDABA9A}" dt="2026-07-07T01:51:08.092" v="100" actId="20577"/>
        <pc:sldMasterMkLst>
          <pc:docMk/>
          <pc:sldMasterMk cId="99586518" sldId="2147483648"/>
        </pc:sldMasterMkLst>
        <pc:spChg chg="mod">
          <ac:chgData name="Breanne Lievense" userId="0a735ab4-3161-4127-bffe-ef69975754c3" providerId="ADAL" clId="{55F55B7F-E20C-5491-ADA0-835C5BDABA9A}" dt="2026-07-07T01:51:08.092" v="100" actId="20577"/>
          <ac:spMkLst>
            <pc:docMk/>
            <pc:sldMasterMk cId="99586518" sldId="2147483648"/>
            <ac:spMk id="6" creationId="{AD68B714-A8BA-B5DE-6A3A-BC33F8B5376F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5400" b="1" i="0" baseline="0"/>
            </a:lvl1pPr>
          </a:lstStyle>
          <a:p>
            <a:r>
              <a:rPr lang="en-US" dirty="0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voluptate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66CD2-5539-4F50-B396-2EFBC83E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/>
            </a:lvl1pPr>
          </a:lstStyle>
          <a:p>
            <a:r>
              <a:rPr lang="en-US" dirty="0"/>
              <a:t>Transition 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D5428-236C-3843-FA55-2B7E32DF3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742" y="365126"/>
            <a:ext cx="10885202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1690688"/>
            <a:ext cx="10887075" cy="2506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2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665" y="1690688"/>
            <a:ext cx="10887848" cy="41177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cupiditate</a:t>
            </a:r>
            <a:r>
              <a:rPr lang="en-US" dirty="0"/>
              <a:t> non provident, </a:t>
            </a:r>
            <a:r>
              <a:rPr lang="en-US" dirty="0" err="1"/>
              <a:t>similique</a:t>
            </a:r>
            <a:r>
              <a:rPr lang="en-US" dirty="0"/>
              <a:t>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mollitia</a:t>
            </a:r>
            <a:r>
              <a:rPr lang="en-US" dirty="0"/>
              <a:t> animi,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et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Transition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2B24-4DF6-54A6-F0C1-52006D48C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38867"/>
            <a:ext cx="9144000" cy="28163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37160" indent="-457200" algn="l">
              <a:lnSpc>
                <a:spcPct val="100000"/>
              </a:lnSpc>
              <a:spcAft>
                <a:spcPts val="600"/>
              </a:spcAft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“Quote 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sunt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sed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</a:t>
            </a:r>
            <a:r>
              <a:rPr lang="en-US" dirty="0" err="1"/>
              <a:t>todo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8C94-4944-1A7C-1CAD-ADAE7201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524000" y="4427084"/>
            <a:ext cx="9279835" cy="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7"/>
            <a:ext cx="4794197" cy="1319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Click to edit yellow room for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168F-DEC5-9343-89DF-5B95C25A1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355975"/>
            <a:ext cx="8294649" cy="825190"/>
          </a:xfr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F4ED-08BA-08F0-7EED-66882D2C0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3317355"/>
            <a:ext cx="10515601" cy="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2" y="256104"/>
            <a:ext cx="10881360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1132" y="114904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38" y="1149045"/>
            <a:ext cx="4351644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B4E6-3A6C-D98B-D7C1-F1FBE8FD0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286678"/>
            <a:ext cx="10854814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926" y="1149710"/>
            <a:ext cx="600146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73" y="1149709"/>
            <a:ext cx="4525937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FACE-865C-0183-0A17-A0A2C7C3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F0FA-9C4A-5D42-9FB1-60858472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Lorum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sed do </a:t>
            </a:r>
            <a:r>
              <a:rPr lang="en-US" dirty="0" err="1"/>
              <a:t>eismod</a:t>
            </a:r>
            <a:r>
              <a:rPr lang="en-US" dirty="0"/>
              <a:t> </a:t>
            </a:r>
            <a:r>
              <a:rPr lang="en-US" dirty="0" err="1"/>
              <a:t>temor</a:t>
            </a:r>
            <a:r>
              <a:rPr lang="en-US" dirty="0"/>
              <a:t> incident un </a:t>
            </a:r>
            <a:r>
              <a:rPr lang="en-US" dirty="0" err="1"/>
              <a:t>labore</a:t>
            </a:r>
            <a:r>
              <a:rPr lang="en-US" dirty="0"/>
              <a:t> et dolor magna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CA7C99F-E2F2-164F-8FB9-9512A15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0755BEAD-20CB-4CE7-94D9-6D6A3615BC1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53532" y="6228634"/>
            <a:ext cx="1231648" cy="52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8B714-A8BA-B5DE-6A3A-BC33F8B5376F}"/>
              </a:ext>
            </a:extLst>
          </p:cNvPr>
          <p:cNvSpPr txBox="1"/>
          <p:nvPr userDrawn="1"/>
        </p:nvSpPr>
        <p:spPr>
          <a:xfrm>
            <a:off x="10670430" y="5951635"/>
            <a:ext cx="1462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2">
                    <a:lumMod val="10000"/>
                  </a:schemeClr>
                </a:solidFill>
              </a:rPr>
              <a:t>Updated July 2026</a:t>
            </a:r>
          </a:p>
        </p:txBody>
      </p:sp>
    </p:spTree>
    <p:extLst>
      <p:ext uri="{BB962C8B-B14F-4D97-AF65-F5344CB8AC3E}">
        <p14:creationId xmlns:p14="http://schemas.microsoft.com/office/powerpoint/2010/main" val="995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7" r:id="rId4"/>
    <p:sldLayoutId id="2147483662" r:id="rId5"/>
    <p:sldLayoutId id="2147483664" r:id="rId6"/>
    <p:sldLayoutId id="2147483665" r:id="rId7"/>
    <p:sldLayoutId id="2147483657" r:id="rId8"/>
    <p:sldLayoutId id="2147483666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F4D6-1DCD-4AC7-5613-FAE26DF0E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742" y="236273"/>
            <a:ext cx="10885202" cy="750077"/>
          </a:xfrm>
        </p:spPr>
        <p:txBody>
          <a:bodyPr>
            <a:normAutofit fontScale="90000"/>
          </a:bodyPr>
          <a:lstStyle/>
          <a:p>
            <a:r>
              <a:rPr lang="en-US"/>
              <a:t>Years Ahead in HIV Prevention Research: </a:t>
            </a:r>
            <a:br>
              <a:rPr lang="en-US"/>
            </a:br>
            <a:r>
              <a:rPr lang="en-US"/>
              <a:t>Time to Market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1F77C-2446-F5A1-CF51-A3AA9B0BB6A1}"/>
              </a:ext>
            </a:extLst>
          </p:cNvPr>
          <p:cNvSpPr txBox="1"/>
          <p:nvPr/>
        </p:nvSpPr>
        <p:spPr>
          <a:xfrm>
            <a:off x="9257016" y="5835721"/>
            <a:ext cx="1387011" cy="4109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310A13-FA95-F16E-F100-E8AFD98DFA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24" t="14674" b="5708"/>
          <a:stretch>
            <a:fillRect/>
          </a:stretch>
        </p:blipFill>
        <p:spPr>
          <a:xfrm>
            <a:off x="1378937" y="1115323"/>
            <a:ext cx="9312590" cy="570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3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A1D07EE-E3BA-E845-8E81-CC0A809D5F22}" vid="{810503E2-07A1-9146-9064-15C32A1A05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bb6b75-ed16-40cd-a9a8-77cf87046b80">
      <Terms xmlns="http://schemas.microsoft.com/office/infopath/2007/PartnerControls"/>
    </lcf76f155ced4ddcb4097134ff3c332f>
    <TaxCatchAll xmlns="537d2ee8-cfed-489f-8fdb-1f0a01b7be07" xsi:nil="true"/>
    <SharedWithUsers xmlns="537d2ee8-cfed-489f-8fdb-1f0a01b7be07">
      <UserInfo>
        <DisplayName>Navita Jain</DisplayName>
        <AccountId>51</AccountId>
        <AccountType/>
      </UserInfo>
      <UserInfo>
        <DisplayName>Justine MacWilliam</DisplayName>
        <AccountId>56</AccountId>
        <AccountType/>
      </UserInfo>
      <UserInfo>
        <DisplayName>Cindra Feuer</DisplayName>
        <AccountId>47</AccountId>
        <AccountType/>
      </UserInfo>
      <UserInfo>
        <DisplayName>Jason Rosenberg</DisplayName>
        <AccountId>11</AccountId>
        <AccountType/>
      </UserInfo>
      <UserInfo>
        <DisplayName>Erin Kiernon</DisplayName>
        <AccountId>53</AccountId>
        <AccountType/>
      </UserInfo>
      <UserInfo>
        <DisplayName>Deirdre Grant</DisplayName>
        <AccountId>39</AccountId>
        <AccountType/>
      </UserInfo>
      <UserInfo>
        <DisplayName>Janki Tailor</DisplayName>
        <AccountId>41</AccountId>
        <AccountType/>
      </UserInfo>
      <UserInfo>
        <DisplayName>John Meade</DisplayName>
        <AccountId>58</AccountId>
        <AccountType/>
      </UserInfo>
      <UserInfo>
        <DisplayName>Wawira Nyagah</DisplayName>
        <AccountId>42</AccountId>
        <AccountType/>
      </UserInfo>
      <UserInfo>
        <DisplayName>Nandi Sikwana</DisplayName>
        <AccountId>68</AccountId>
        <AccountType/>
      </UserInfo>
      <UserInfo>
        <DisplayName>Randy Goetz</DisplayName>
        <AccountId>49</AccountId>
        <AccountType/>
      </UserInfo>
      <UserInfo>
        <DisplayName>Rachel Saunders</DisplayName>
        <AccountId>67</AccountId>
        <AccountType/>
      </UserInfo>
      <UserInfo>
        <DisplayName>Roberta Sutton</DisplayName>
        <AccountId>70</AccountId>
        <AccountType/>
      </UserInfo>
      <UserInfo>
        <DisplayName>Isha Tendolkar</DisplayName>
        <AccountId>71</AccountId>
        <AccountType/>
      </UserInfo>
      <UserInfo>
        <DisplayName>Kenyon Farrow</DisplayName>
        <AccountId>102</AccountId>
        <AccountType/>
      </UserInfo>
      <UserInfo>
        <DisplayName>Suraj Madoori</DisplayName>
        <AccountId>57</AccountId>
        <AccountType/>
      </UserInfo>
      <UserInfo>
        <DisplayName>Manju Chatani</DisplayName>
        <AccountId>46</AccountId>
        <AccountType/>
      </UserInfo>
      <UserInfo>
        <DisplayName>Saira George Carballo</DisplayName>
        <AccountId>85</AccountId>
        <AccountType/>
      </UserInfo>
      <UserInfo>
        <DisplayName>Abigail Smith</DisplayName>
        <AccountId>69</AccountId>
        <AccountType/>
      </UserInfo>
      <UserInfo>
        <DisplayName>Kate Segal</DisplayName>
        <AccountId>43</AccountId>
        <AccountType/>
      </UserInfo>
      <UserInfo>
        <DisplayName>Grace Kumwenda</DisplayName>
        <AccountId>54</AccountId>
        <AccountType/>
      </UserInfo>
      <UserInfo>
        <DisplayName>Bridget JJuuko</DisplayName>
        <AccountId>81</AccountId>
        <AccountType/>
      </UserInfo>
      <UserInfo>
        <DisplayName>Jeanne Baron</DisplayName>
        <AccountId>10</AccountId>
        <AccountType/>
      </UserInfo>
      <UserInfo>
        <DisplayName>Hannah Nelson</DisplayName>
        <AccountId>61</AccountId>
        <AccountType/>
      </UserInfo>
      <UserInfo>
        <DisplayName>Daisy Ouya</DisplayName>
        <AccountId>64</AccountId>
        <AccountType/>
      </UserInfo>
      <UserInfo>
        <DisplayName>Grace Tetteh</DisplayName>
        <AccountId>72</AccountId>
        <AccountType/>
      </UserInfo>
      <UserInfo>
        <DisplayName>Alison Footman</DisplayName>
        <AccountId>34</AccountId>
        <AccountType/>
      </UserInfo>
      <UserInfo>
        <DisplayName>Samantha Rick</DisplayName>
        <AccountId>65</AccountId>
        <AccountType/>
      </UserInfo>
      <UserInfo>
        <DisplayName>Alexa Alexander</DisplayName>
        <AccountId>44</AccountId>
        <AccountType/>
      </UserInfo>
      <UserInfo>
        <DisplayName>Jennifer Brunet</DisplayName>
        <AccountId>12</AccountId>
        <AccountType/>
      </UserInfo>
      <UserInfo>
        <DisplayName>Annette Gaudino</DisplayName>
        <AccountId>48</AccountId>
        <AccountType/>
      </UserInfo>
      <UserInfo>
        <DisplayName>Estelle Ngaba</DisplayName>
        <AccountId>62</AccountId>
        <AccountType/>
      </UserInfo>
      <UserInfo>
        <DisplayName>Stacey Hannah</DisplayName>
        <AccountId>50</AccountId>
        <AccountType/>
      </UserInfo>
      <UserInfo>
        <DisplayName>Alysha White</DisplayName>
        <AccountId>73</AccountId>
        <AccountType/>
      </UserInfo>
      <UserInfo>
        <DisplayName>Levi Butcher</DisplayName>
        <AccountId>6</AccountId>
        <AccountType/>
      </UserInfo>
      <UserInfo>
        <DisplayName>Kalob Gossett</DisplayName>
        <AccountId>86</AccountId>
        <AccountType/>
      </UserInfo>
      <UserInfo>
        <DisplayName>Breanne Lievense</DisplayName>
        <AccountId>55</AccountId>
        <AccountType/>
      </UserInfo>
      <UserInfo>
        <DisplayName>Catherine Verde Hashim</DisplayName>
        <AccountId>38</AccountId>
        <AccountType/>
      </UserInfo>
      <UserInfo>
        <DisplayName>Arlene Osborne-Francois</DisplayName>
        <AccountId>63</AccountId>
        <AccountType/>
      </UserInfo>
      <UserInfo>
        <DisplayName>Shiva Mozaffarian</DisplayName>
        <AccountId>59</AccountId>
        <AccountType/>
      </UserInfo>
      <UserInfo>
        <DisplayName>Richard Muko</DisplayName>
        <AccountId>60</AccountId>
        <AccountType/>
      </UserInfo>
      <UserInfo>
        <DisplayName>Micky Hingorani</DisplayName>
        <AccountId>13</AccountId>
        <AccountType/>
      </UserInfo>
      <UserInfo>
        <DisplayName>Angelo Katumba</DisplayName>
        <AccountId>52</AccountId>
        <AccountType/>
      </UserInfo>
      <UserInfo>
        <DisplayName>Maureen Luba</DisplayName>
        <AccountId>129</AccountId>
        <AccountType/>
      </UserInfo>
      <UserInfo>
        <DisplayName>Mitchell Warren</DisplayName>
        <AccountId>40</AccountId>
        <AccountType/>
      </UserInfo>
      <UserInfo>
        <DisplayName>Wanda Buckner</DisplayName>
        <AccountId>45</AccountId>
        <AccountType/>
      </UserInfo>
      <UserInfo>
        <DisplayName>Jessica Salzwedel</DisplayName>
        <AccountId>66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F5BB1116A90459E245489F20C500F" ma:contentTypeVersion="15" ma:contentTypeDescription="Create a new document." ma:contentTypeScope="" ma:versionID="9a38a62cd8400aab58277a35adcaaf94">
  <xsd:schema xmlns:xsd="http://www.w3.org/2001/XMLSchema" xmlns:xs="http://www.w3.org/2001/XMLSchema" xmlns:p="http://schemas.microsoft.com/office/2006/metadata/properties" xmlns:ns2="ecbb6b75-ed16-40cd-a9a8-77cf87046b80" xmlns:ns3="537d2ee8-cfed-489f-8fdb-1f0a01b7be07" targetNamespace="http://schemas.microsoft.com/office/2006/metadata/properties" ma:root="true" ma:fieldsID="9fe388edf8f56ca1b675e030cad9d84f" ns2:_="" ns3:_="">
    <xsd:import namespace="ecbb6b75-ed16-40cd-a9a8-77cf87046b80"/>
    <xsd:import namespace="537d2ee8-cfed-489f-8fdb-1f0a01b7b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b6b75-ed16-40cd-a9a8-77cf87046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d2ee8-cfed-489f-8fdb-1f0a01b7be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d5c1ba9-5ec8-4f86-ac8f-7070fd28c86b}" ma:internalName="TaxCatchAll" ma:showField="CatchAllData" ma:web="537d2ee8-cfed-489f-8fdb-1f0a01b7b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379A11-7818-453A-894C-7320E5D4E16C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ecbb6b75-ed16-40cd-a9a8-77cf87046b80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537d2ee8-cfed-489f-8fdb-1f0a01b7be0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40E87A8-44B7-4A83-BD93-F35FAF141C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ACAA7D-87F1-40D1-881F-0A0FB05187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bb6b75-ed16-40cd-a9a8-77cf87046b80"/>
    <ds:schemaRef ds:uri="537d2ee8-cfed-489f-8fdb-1f0a01b7b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11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Wingdings</vt:lpstr>
      <vt:lpstr>Office Theme</vt:lpstr>
      <vt:lpstr>Years Ahead in HIV Prevention Research:  Time to Market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Roberta Sutton</dc:creator>
  <cp:lastModifiedBy>Breanne Lievense</cp:lastModifiedBy>
  <cp:revision>5</cp:revision>
  <dcterms:created xsi:type="dcterms:W3CDTF">2025-06-19T10:20:48Z</dcterms:created>
  <dcterms:modified xsi:type="dcterms:W3CDTF">2026-07-07T01:51:17Z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0x010100705F5BB1116A90459E245489F20C500F</vt:lpwstr>
  </property>
  <property fmtid="{D5CDD505-2E9C-101B-9397-08002B2CF9AE}" pid="3" name="MediaServiceImageTags">
    <vt:lpwstr/>
  </property>
</Properties>
</file>