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8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268"/>
    <p:restoredTop sz="96405"/>
  </p:normalViewPr>
  <p:slideViewPr>
    <p:cSldViewPr snapToGrid="0" snapToObjects="1">
      <p:cViewPr varScale="1">
        <p:scale>
          <a:sx n="122" d="100"/>
          <a:sy n="122" d="100"/>
        </p:scale>
        <p:origin x="5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53532" y="622863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688251" y="5971955"/>
            <a:ext cx="14622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July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364F1-DC68-F9C7-CAF9-3281E8237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HIV Prevention Pipeline: Products to Watch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8E18981-F332-BFEB-8071-19EAC16B2D7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911" t="8233" r="2254" b="8557"/>
          <a:stretch>
            <a:fillRect/>
          </a:stretch>
        </p:blipFill>
        <p:spPr>
          <a:xfrm>
            <a:off x="1880514" y="1160831"/>
            <a:ext cx="8320389" cy="565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40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0e1ad4b8b3f31aca1fcf91240d1d874f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6d6340dce352ff06d1888b84ad0523d5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54AE0FE-A48B-4956-96CC-41B2B678EE3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7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HIV Prevention Pipeline: Products to Watch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Breanne Lievense</cp:lastModifiedBy>
  <cp:revision>7</cp:revision>
  <dcterms:created xsi:type="dcterms:W3CDTF">2025-06-19T10:20:48Z</dcterms:created>
  <dcterms:modified xsi:type="dcterms:W3CDTF">2026-07-07T01:42:23Z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