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8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A34017-FC8D-7F48-8E7E-00E04B389EE9}" v="1" dt="2026-07-16T17:37:25.5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321"/>
    <p:restoredTop sz="96405"/>
  </p:normalViewPr>
  <p:slideViewPr>
    <p:cSldViewPr snapToGrid="0" snapToObjects="1">
      <p:cViewPr varScale="1">
        <p:scale>
          <a:sx n="122" d="100"/>
          <a:sy n="122" d="100"/>
        </p:scale>
        <p:origin x="5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eanne Lievense" userId="0a735ab4-3161-4127-bffe-ef69975754c3" providerId="ADAL" clId="{55F55B7F-E20C-5491-ADA0-835C5BDABA9A}"/>
    <pc:docChg chg="custSel modSld">
      <pc:chgData name="Breanne Lievense" userId="0a735ab4-3161-4127-bffe-ef69975754c3" providerId="ADAL" clId="{55F55B7F-E20C-5491-ADA0-835C5BDABA9A}" dt="2026-07-16T17:38:00.562" v="10" actId="1076"/>
      <pc:docMkLst>
        <pc:docMk/>
      </pc:docMkLst>
      <pc:sldChg chg="addSp delSp modSp mod">
        <pc:chgData name="Breanne Lievense" userId="0a735ab4-3161-4127-bffe-ef69975754c3" providerId="ADAL" clId="{55F55B7F-E20C-5491-ADA0-835C5BDABA9A}" dt="2026-07-16T17:38:00.562" v="10" actId="1076"/>
        <pc:sldMkLst>
          <pc:docMk/>
          <pc:sldMk cId="1242404635" sldId="282"/>
        </pc:sldMkLst>
        <pc:spChg chg="mod">
          <ac:chgData name="Breanne Lievense" userId="0a735ab4-3161-4127-bffe-ef69975754c3" providerId="ADAL" clId="{55F55B7F-E20C-5491-ADA0-835C5BDABA9A}" dt="2026-07-16T17:37:25.611" v="1" actId="27636"/>
          <ac:spMkLst>
            <pc:docMk/>
            <pc:sldMk cId="1242404635" sldId="282"/>
            <ac:spMk id="2" creationId="{6E0364F1-DC68-F9C7-CAF9-3281E823777D}"/>
          </ac:spMkLst>
        </pc:spChg>
        <pc:picChg chg="del">
          <ac:chgData name="Breanne Lievense" userId="0a735ab4-3161-4127-bffe-ef69975754c3" providerId="ADAL" clId="{55F55B7F-E20C-5491-ADA0-835C5BDABA9A}" dt="2026-07-16T17:37:27.954" v="2" actId="478"/>
          <ac:picMkLst>
            <pc:docMk/>
            <pc:sldMk cId="1242404635" sldId="282"/>
            <ac:picMk id="4" creationId="{B8E18981-F332-BFEB-8071-19EAC16B2D75}"/>
          </ac:picMkLst>
        </pc:picChg>
        <pc:picChg chg="add mod modCrop">
          <ac:chgData name="Breanne Lievense" userId="0a735ab4-3161-4127-bffe-ef69975754c3" providerId="ADAL" clId="{55F55B7F-E20C-5491-ADA0-835C5BDABA9A}" dt="2026-07-16T17:38:00.562" v="10" actId="1076"/>
          <ac:picMkLst>
            <pc:docMk/>
            <pc:sldMk cId="1242404635" sldId="282"/>
            <ac:picMk id="5" creationId="{CE412E73-83DC-6396-F42A-0B3BFEFC0F0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Aft>
                <a:spcPts val="600"/>
              </a:spcAft>
              <a:defRPr sz="5400" b="1" i="0" baseline="0"/>
            </a:lvl1pPr>
          </a:lstStyle>
          <a:p>
            <a:r>
              <a:rPr lang="en-US" dirty="0"/>
              <a:t>AVAC Template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5C0CCE-7552-A341-BCD0-8A3B493EA9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 baseline="0">
                <a:solidFill>
                  <a:srgbClr val="FF84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in </a:t>
            </a:r>
            <a:r>
              <a:rPr lang="en-US" dirty="0" err="1"/>
              <a:t>voluptate</a:t>
            </a:r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7154F93-3658-EC4E-B6B0-6982B218CD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24000" y="5447506"/>
            <a:ext cx="3338513" cy="57626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800" b="1" i="0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Author/Date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066CD2-5539-4F50-B396-2EFBC83EEC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27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/>
            </a:lvl1pPr>
          </a:lstStyle>
          <a:p>
            <a:r>
              <a:rPr lang="en-US" dirty="0"/>
              <a:t>Transition Red.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FD5428-236C-3843-FA55-2B7E32DF35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348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5742" y="365126"/>
            <a:ext cx="10885202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3438" y="1690688"/>
            <a:ext cx="10887075" cy="2506662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2pPr marL="742950" indent="-285750">
              <a:spcBef>
                <a:spcPts val="0"/>
              </a:spcBef>
              <a:buFont typeface="Arial" panose="020B0604020202020204" pitchFamily="34" charset="0"/>
              <a:buChar char="–"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9723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882744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665" y="1690688"/>
            <a:ext cx="10887848" cy="4117726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lvl1pPr>
            <a:lvl2pPr marL="457200" indent="0">
              <a:buFontTx/>
              <a:buNone/>
              <a:defRPr/>
            </a:lvl2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cupiditate</a:t>
            </a:r>
            <a:r>
              <a:rPr lang="en-US" dirty="0"/>
              <a:t> non provident, </a:t>
            </a:r>
            <a:r>
              <a:rPr lang="en-US" dirty="0" err="1"/>
              <a:t>similique</a:t>
            </a:r>
            <a:r>
              <a:rPr lang="en-US" dirty="0"/>
              <a:t>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mollitia</a:t>
            </a:r>
            <a:r>
              <a:rPr lang="en-US" dirty="0"/>
              <a:t> animi,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 et </a:t>
            </a:r>
            <a:r>
              <a:rPr lang="en-US" dirty="0" err="1"/>
              <a:t>dolorum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9632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>
                <a:solidFill>
                  <a:srgbClr val="FF8400"/>
                </a:solidFill>
              </a:defRPr>
            </a:lvl1pPr>
          </a:lstStyle>
          <a:p>
            <a:r>
              <a:rPr lang="en-US" dirty="0"/>
              <a:t>Transition Yellow.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612B24-4DF6-54A6-F0C1-52006D48CA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089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538867"/>
            <a:ext cx="9144000" cy="281633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37160" indent="-457200" algn="l">
              <a:lnSpc>
                <a:spcPct val="100000"/>
              </a:lnSpc>
              <a:spcAft>
                <a:spcPts val="600"/>
              </a:spcAft>
              <a:defRPr sz="2500" b="0" i="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“Quote 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</a:t>
            </a:r>
            <a:r>
              <a:rPr lang="en-US" dirty="0" err="1"/>
              <a:t>beatae</a:t>
            </a:r>
            <a:r>
              <a:rPr lang="en-US" dirty="0"/>
              <a:t>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fugit, sed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consequuntur</a:t>
            </a:r>
            <a:r>
              <a:rPr lang="en-US" dirty="0"/>
              <a:t> </a:t>
            </a:r>
            <a:r>
              <a:rPr lang="en-US" dirty="0" err="1"/>
              <a:t>magni</a:t>
            </a:r>
            <a:r>
              <a:rPr lang="en-US" dirty="0"/>
              <a:t> </a:t>
            </a:r>
            <a:r>
              <a:rPr lang="en-US" dirty="0" err="1"/>
              <a:t>dolores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qui </a:t>
            </a:r>
            <a:r>
              <a:rPr lang="en-US" dirty="0" err="1"/>
              <a:t>ratione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sequi</a:t>
            </a:r>
            <a:r>
              <a:rPr lang="en-US" dirty="0"/>
              <a:t> </a:t>
            </a:r>
            <a:r>
              <a:rPr lang="en-US" dirty="0" err="1"/>
              <a:t>nesciunt</a:t>
            </a:r>
            <a:r>
              <a:rPr lang="en-US" dirty="0"/>
              <a:t>.”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E32B49-4274-D64C-854E-20B50BAD0A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82750" y="4808104"/>
            <a:ext cx="2979738" cy="71278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 b="0" i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Lorum</a:t>
            </a:r>
            <a:r>
              <a:rPr lang="en-US" dirty="0"/>
              <a:t> Ipsum dolor </a:t>
            </a:r>
            <a:r>
              <a:rPr lang="en-US" dirty="0" err="1"/>
              <a:t>todo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E88C94-4944-1A7C-1CAD-ADAE720133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V="1">
            <a:off x="1524000" y="4427084"/>
            <a:ext cx="9279835" cy="6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46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036267"/>
            <a:ext cx="4794197" cy="131970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baseline="0">
                <a:solidFill>
                  <a:srgbClr val="FF8400"/>
                </a:solidFill>
              </a:defRPr>
            </a:lvl1pPr>
          </a:lstStyle>
          <a:p>
            <a:r>
              <a:rPr lang="en-US" dirty="0"/>
              <a:t>Click to edit yellow room for graphic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34168F-DEC5-9343-89DF-5B95C25A1D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3355975"/>
            <a:ext cx="8294649" cy="825190"/>
          </a:xfrm>
          <a:ln>
            <a:noFill/>
          </a:ln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>
                <a:ln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64F4ED-08BA-08F0-7EED-66882D2C09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199" y="3317355"/>
            <a:ext cx="10515601" cy="7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793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972" y="256104"/>
            <a:ext cx="10881360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1132" y="114904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8538" y="1149045"/>
            <a:ext cx="4351644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A8B4E6-3A6C-D98B-D7C1-F1FBE8FD04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211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573" y="286678"/>
            <a:ext cx="10854814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>
                <a:solidFill>
                  <a:srgbClr val="FF84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98926" y="1149710"/>
            <a:ext cx="6001461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573" y="1149709"/>
            <a:ext cx="4525937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67FACE-865C-0183-0A17-A0A2C7C3B1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89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9F0FA-9C4A-5D42-9FB1-60858472F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Lorum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sed do </a:t>
            </a:r>
            <a:r>
              <a:rPr lang="en-US" dirty="0" err="1"/>
              <a:t>eismod</a:t>
            </a:r>
            <a:r>
              <a:rPr lang="en-US" dirty="0"/>
              <a:t> </a:t>
            </a:r>
            <a:r>
              <a:rPr lang="en-US" dirty="0" err="1"/>
              <a:t>temor</a:t>
            </a:r>
            <a:r>
              <a:rPr lang="en-US" dirty="0"/>
              <a:t> incident un </a:t>
            </a:r>
            <a:r>
              <a:rPr lang="en-US" dirty="0" err="1"/>
              <a:t>labore</a:t>
            </a:r>
            <a:r>
              <a:rPr lang="en-US" dirty="0"/>
              <a:t> et dolor magna</a:t>
            </a:r>
          </a:p>
          <a:p>
            <a:pPr lvl="1"/>
            <a:endParaRPr lang="en-US" sz="2800" dirty="0"/>
          </a:p>
          <a:p>
            <a:pPr lvl="1"/>
            <a:endParaRPr lang="en-US" sz="2800" dirty="0"/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BCA7C99F-E2F2-164F-8FB9-9512A15A1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4" descr="A red sign with white text&#10;&#10;Description automatically generated">
            <a:extLst>
              <a:ext uri="{FF2B5EF4-FFF2-40B4-BE49-F238E27FC236}">
                <a16:creationId xmlns:a16="http://schemas.microsoft.com/office/drawing/2014/main" id="{0755BEAD-20CB-4CE7-94D9-6D6A3615BC1F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853532" y="6228634"/>
            <a:ext cx="1231648" cy="5284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68B714-A8BA-B5DE-6A3A-BC33F8B5376F}"/>
              </a:ext>
            </a:extLst>
          </p:cNvPr>
          <p:cNvSpPr txBox="1"/>
          <p:nvPr userDrawn="1"/>
        </p:nvSpPr>
        <p:spPr>
          <a:xfrm>
            <a:off x="10688251" y="5971955"/>
            <a:ext cx="14622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10000"/>
                  </a:schemeClr>
                </a:solidFill>
              </a:rPr>
              <a:t>Updated July 2026</a:t>
            </a:r>
          </a:p>
        </p:txBody>
      </p:sp>
    </p:spTree>
    <p:extLst>
      <p:ext uri="{BB962C8B-B14F-4D97-AF65-F5344CB8AC3E}">
        <p14:creationId xmlns:p14="http://schemas.microsoft.com/office/powerpoint/2010/main" val="9958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7" r:id="rId4"/>
    <p:sldLayoutId id="2147483662" r:id="rId5"/>
    <p:sldLayoutId id="2147483664" r:id="rId6"/>
    <p:sldLayoutId id="2147483665" r:id="rId7"/>
    <p:sldLayoutId id="2147483657" r:id="rId8"/>
    <p:sldLayoutId id="2147483666" r:id="rId9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3500" b="1" i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Wingdings" pitchFamily="2" charset="2"/>
        <a:buChar char="§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Pct val="100000"/>
        <a:buFont typeface="Arial" panose="020B0604020202020204" pitchFamily="34" charset="0"/>
        <a:buChar char="–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2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364F1-DC68-F9C7-CAF9-3281E8237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High-Level Overview of the HIV Prevention Pipeline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412E73-83DC-6396-F42A-0B3BFEFC0F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93" t="8368" r="2445" b="8380"/>
          <a:stretch>
            <a:fillRect/>
          </a:stretch>
        </p:blipFill>
        <p:spPr>
          <a:xfrm>
            <a:off x="2013856" y="1280986"/>
            <a:ext cx="8164287" cy="557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4046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3">
      <a:dk1>
        <a:srgbClr val="DF002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2A1D07EE-E3BA-E845-8E81-CC0A809D5F22}" vid="{810503E2-07A1-9146-9064-15C32A1A052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cbb6b75-ed16-40cd-a9a8-77cf87046b80">
      <Terms xmlns="http://schemas.microsoft.com/office/infopath/2007/PartnerControls"/>
    </lcf76f155ced4ddcb4097134ff3c332f>
    <TaxCatchAll xmlns="537d2ee8-cfed-489f-8fdb-1f0a01b7be07" xsi:nil="true"/>
    <SharedWithUsers xmlns="537d2ee8-cfed-489f-8fdb-1f0a01b7be07">
      <UserInfo>
        <DisplayName>Navita Jain</DisplayName>
        <AccountId>51</AccountId>
        <AccountType/>
      </UserInfo>
      <UserInfo>
        <DisplayName>Justine MacWilliam</DisplayName>
        <AccountId>56</AccountId>
        <AccountType/>
      </UserInfo>
      <UserInfo>
        <DisplayName>Cindra Feuer</DisplayName>
        <AccountId>47</AccountId>
        <AccountType/>
      </UserInfo>
      <UserInfo>
        <DisplayName>Jason Rosenberg</DisplayName>
        <AccountId>11</AccountId>
        <AccountType/>
      </UserInfo>
      <UserInfo>
        <DisplayName>Erin Kiernon</DisplayName>
        <AccountId>53</AccountId>
        <AccountType/>
      </UserInfo>
      <UserInfo>
        <DisplayName>Deirdre Grant</DisplayName>
        <AccountId>39</AccountId>
        <AccountType/>
      </UserInfo>
      <UserInfo>
        <DisplayName>Janki Tailor</DisplayName>
        <AccountId>41</AccountId>
        <AccountType/>
      </UserInfo>
      <UserInfo>
        <DisplayName>John Meade</DisplayName>
        <AccountId>58</AccountId>
        <AccountType/>
      </UserInfo>
      <UserInfo>
        <DisplayName>Wawira Nyagah</DisplayName>
        <AccountId>42</AccountId>
        <AccountType/>
      </UserInfo>
      <UserInfo>
        <DisplayName>Nandi Sikwana</DisplayName>
        <AccountId>68</AccountId>
        <AccountType/>
      </UserInfo>
      <UserInfo>
        <DisplayName>Randy Goetz</DisplayName>
        <AccountId>49</AccountId>
        <AccountType/>
      </UserInfo>
      <UserInfo>
        <DisplayName>Rachel Saunders</DisplayName>
        <AccountId>67</AccountId>
        <AccountType/>
      </UserInfo>
      <UserInfo>
        <DisplayName>Roberta Sutton</DisplayName>
        <AccountId>70</AccountId>
        <AccountType/>
      </UserInfo>
      <UserInfo>
        <DisplayName>Isha Tendolkar</DisplayName>
        <AccountId>71</AccountId>
        <AccountType/>
      </UserInfo>
      <UserInfo>
        <DisplayName>Kenyon Farrow</DisplayName>
        <AccountId>102</AccountId>
        <AccountType/>
      </UserInfo>
      <UserInfo>
        <DisplayName>Suraj Madoori</DisplayName>
        <AccountId>57</AccountId>
        <AccountType/>
      </UserInfo>
      <UserInfo>
        <DisplayName>Manju Chatani</DisplayName>
        <AccountId>46</AccountId>
        <AccountType/>
      </UserInfo>
      <UserInfo>
        <DisplayName>Saira George Carballo</DisplayName>
        <AccountId>85</AccountId>
        <AccountType/>
      </UserInfo>
      <UserInfo>
        <DisplayName>Abigail Smith</DisplayName>
        <AccountId>69</AccountId>
        <AccountType/>
      </UserInfo>
      <UserInfo>
        <DisplayName>Kate Segal</DisplayName>
        <AccountId>43</AccountId>
        <AccountType/>
      </UserInfo>
      <UserInfo>
        <DisplayName>Grace Kumwenda</DisplayName>
        <AccountId>54</AccountId>
        <AccountType/>
      </UserInfo>
      <UserInfo>
        <DisplayName>Bridget JJuuko</DisplayName>
        <AccountId>81</AccountId>
        <AccountType/>
      </UserInfo>
      <UserInfo>
        <DisplayName>Jeanne Baron</DisplayName>
        <AccountId>10</AccountId>
        <AccountType/>
      </UserInfo>
      <UserInfo>
        <DisplayName>Hannah Nelson</DisplayName>
        <AccountId>61</AccountId>
        <AccountType/>
      </UserInfo>
      <UserInfo>
        <DisplayName>Daisy Ouya</DisplayName>
        <AccountId>64</AccountId>
        <AccountType/>
      </UserInfo>
      <UserInfo>
        <DisplayName>Grace Tetteh</DisplayName>
        <AccountId>72</AccountId>
        <AccountType/>
      </UserInfo>
      <UserInfo>
        <DisplayName>Alison Footman</DisplayName>
        <AccountId>34</AccountId>
        <AccountType/>
      </UserInfo>
      <UserInfo>
        <DisplayName>Samantha Rick</DisplayName>
        <AccountId>65</AccountId>
        <AccountType/>
      </UserInfo>
      <UserInfo>
        <DisplayName>Alexa Alexander</DisplayName>
        <AccountId>44</AccountId>
        <AccountType/>
      </UserInfo>
      <UserInfo>
        <DisplayName>Jennifer Brunet</DisplayName>
        <AccountId>12</AccountId>
        <AccountType/>
      </UserInfo>
      <UserInfo>
        <DisplayName>Annette Gaudino</DisplayName>
        <AccountId>48</AccountId>
        <AccountType/>
      </UserInfo>
      <UserInfo>
        <DisplayName>Estelle Ngaba</DisplayName>
        <AccountId>62</AccountId>
        <AccountType/>
      </UserInfo>
      <UserInfo>
        <DisplayName>Stacey Hannah</DisplayName>
        <AccountId>50</AccountId>
        <AccountType/>
      </UserInfo>
      <UserInfo>
        <DisplayName>Alysha White</DisplayName>
        <AccountId>73</AccountId>
        <AccountType/>
      </UserInfo>
      <UserInfo>
        <DisplayName>Levi Butcher</DisplayName>
        <AccountId>6</AccountId>
        <AccountType/>
      </UserInfo>
      <UserInfo>
        <DisplayName>Kalob Gossett</DisplayName>
        <AccountId>86</AccountId>
        <AccountType/>
      </UserInfo>
      <UserInfo>
        <DisplayName>Breanne Lievense</DisplayName>
        <AccountId>55</AccountId>
        <AccountType/>
      </UserInfo>
      <UserInfo>
        <DisplayName>Catherine Verde Hashim</DisplayName>
        <AccountId>38</AccountId>
        <AccountType/>
      </UserInfo>
      <UserInfo>
        <DisplayName>Arlene Osborne-Francois</DisplayName>
        <AccountId>63</AccountId>
        <AccountType/>
      </UserInfo>
      <UserInfo>
        <DisplayName>Shiva Mozaffarian</DisplayName>
        <AccountId>59</AccountId>
        <AccountType/>
      </UserInfo>
      <UserInfo>
        <DisplayName>Richard Muko</DisplayName>
        <AccountId>60</AccountId>
        <AccountType/>
      </UserInfo>
      <UserInfo>
        <DisplayName>Micky Hingorani</DisplayName>
        <AccountId>13</AccountId>
        <AccountType/>
      </UserInfo>
      <UserInfo>
        <DisplayName>Angelo Katumba</DisplayName>
        <AccountId>52</AccountId>
        <AccountType/>
      </UserInfo>
      <UserInfo>
        <DisplayName>Maureen Luba</DisplayName>
        <AccountId>129</AccountId>
        <AccountType/>
      </UserInfo>
      <UserInfo>
        <DisplayName>Mitchell Warren</DisplayName>
        <AccountId>40</AccountId>
        <AccountType/>
      </UserInfo>
      <UserInfo>
        <DisplayName>Wanda Buckner</DisplayName>
        <AccountId>45</AccountId>
        <AccountType/>
      </UserInfo>
      <UserInfo>
        <DisplayName>Jessica Salzwedel</DisplayName>
        <AccountId>66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5F5BB1116A90459E245489F20C500F" ma:contentTypeVersion="15" ma:contentTypeDescription="Create a new document." ma:contentTypeScope="" ma:versionID="9a38a62cd8400aab58277a35adcaaf94">
  <xsd:schema xmlns:xsd="http://www.w3.org/2001/XMLSchema" xmlns:xs="http://www.w3.org/2001/XMLSchema" xmlns:p="http://schemas.microsoft.com/office/2006/metadata/properties" xmlns:ns2="ecbb6b75-ed16-40cd-a9a8-77cf87046b80" xmlns:ns3="537d2ee8-cfed-489f-8fdb-1f0a01b7be07" targetNamespace="http://schemas.microsoft.com/office/2006/metadata/properties" ma:root="true" ma:fieldsID="9fe388edf8f56ca1b675e030cad9d84f" ns2:_="" ns3:_="">
    <xsd:import namespace="ecbb6b75-ed16-40cd-a9a8-77cf87046b80"/>
    <xsd:import namespace="537d2ee8-cfed-489f-8fdb-1f0a01b7be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bb6b75-ed16-40cd-a9a8-77cf87046b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48a61325-a799-49ec-90cd-bdb119cc2d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7d2ee8-cfed-489f-8fdb-1f0a01b7be07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2d5c1ba9-5ec8-4f86-ac8f-7070fd28c86b}" ma:internalName="TaxCatchAll" ma:showField="CatchAllData" ma:web="537d2ee8-cfed-489f-8fdb-1f0a01b7be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6379A11-7818-453A-894C-7320E5D4E16C}">
  <ds:schemaRefs>
    <ds:schemaRef ds:uri="http://www.w3.org/XML/1998/namespace"/>
    <ds:schemaRef ds:uri="http://purl.org/dc/terms/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ecbb6b75-ed16-40cd-a9a8-77cf87046b80"/>
    <ds:schemaRef ds:uri="http://schemas.microsoft.com/office/infopath/2007/PartnerControls"/>
    <ds:schemaRef ds:uri="http://schemas.openxmlformats.org/package/2006/metadata/core-properties"/>
    <ds:schemaRef ds:uri="537d2ee8-cfed-489f-8fdb-1f0a01b7be07"/>
  </ds:schemaRefs>
</ds:datastoreItem>
</file>

<file path=customXml/itemProps2.xml><?xml version="1.0" encoding="utf-8"?>
<ds:datastoreItem xmlns:ds="http://schemas.openxmlformats.org/officeDocument/2006/customXml" ds:itemID="{8E0A759B-1D77-4CE3-BBD3-82171100C0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bb6b75-ed16-40cd-a9a8-77cf87046b80"/>
    <ds:schemaRef ds:uri="537d2ee8-cfed-489f-8fdb-1f0a01b7be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40E87A8-44B7-4A83-BD93-F35FAF141C1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7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High-Level Overview of the HIV Prevention Pipeline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Roberta Sutton</dc:creator>
  <cp:lastModifiedBy>Breanne Lievense</cp:lastModifiedBy>
  <cp:revision>7</cp:revision>
  <dcterms:created xsi:type="dcterms:W3CDTF">2025-06-19T10:20:48Z</dcterms:created>
  <dcterms:modified xsi:type="dcterms:W3CDTF">2026-07-16T17:38:10Z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0x010100705F5BB1116A90459E245489F20C500F</vt:lpwstr>
  </property>
  <property fmtid="{D5CDD505-2E9C-101B-9397-08002B2CF9AE}" pid="3" name="MediaServiceImageTags">
    <vt:lpwstr/>
  </property>
</Properties>
</file>