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570732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09A04C-A8C6-AA45-842E-145D9FB06647}" v="2" dt="2026-07-10T19:38:57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68"/>
    <p:restoredTop sz="96143"/>
  </p:normalViewPr>
  <p:slideViewPr>
    <p:cSldViewPr snapToGrid="0" snapToObjects="1">
      <p:cViewPr>
        <p:scale>
          <a:sx n="116" d="100"/>
          <a:sy n="116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custSel addSld delSld modSld modMainMaster">
      <pc:chgData name="Breanne Lievense" userId="0a735ab4-3161-4127-bffe-ef69975754c3" providerId="ADAL" clId="{55F55B7F-E20C-5491-ADA0-835C5BDABA9A}" dt="2026-07-10T19:38:57.914" v="28" actId="164"/>
      <pc:docMkLst>
        <pc:docMk/>
      </pc:docMkLst>
      <pc:sldChg chg="add del">
        <pc:chgData name="Breanne Lievense" userId="0a735ab4-3161-4127-bffe-ef69975754c3" providerId="ADAL" clId="{55F55B7F-E20C-5491-ADA0-835C5BDABA9A}" dt="2026-07-09T18:24:43.271" v="9" actId="2696"/>
        <pc:sldMkLst>
          <pc:docMk/>
          <pc:sldMk cId="2566738456" sldId="2145707319"/>
        </pc:sldMkLst>
      </pc:sldChg>
      <pc:sldChg chg="addSp delSp modSp add mod">
        <pc:chgData name="Breanne Lievense" userId="0a735ab4-3161-4127-bffe-ef69975754c3" providerId="ADAL" clId="{55F55B7F-E20C-5491-ADA0-835C5BDABA9A}" dt="2026-07-10T19:38:57.914" v="28" actId="164"/>
        <pc:sldMkLst>
          <pc:docMk/>
          <pc:sldMk cId="728368153" sldId="2145707320"/>
        </pc:sldMkLst>
        <pc:spChg chg="add del mod">
          <ac:chgData name="Breanne Lievense" userId="0a735ab4-3161-4127-bffe-ef69975754c3" providerId="ADAL" clId="{55F55B7F-E20C-5491-ADA0-835C5BDABA9A}" dt="2026-07-10T19:38:04.037" v="20"/>
          <ac:spMkLst>
            <pc:docMk/>
            <pc:sldMk cId="728368153" sldId="2145707320"/>
            <ac:spMk id="5" creationId="{2F45A1B5-012C-1477-0469-E3C086493BD9}"/>
          </ac:spMkLst>
        </pc:spChg>
        <pc:spChg chg="add mod">
          <ac:chgData name="Breanne Lievense" userId="0a735ab4-3161-4127-bffe-ef69975754c3" providerId="ADAL" clId="{55F55B7F-E20C-5491-ADA0-835C5BDABA9A}" dt="2026-07-10T19:38:57.914" v="28" actId="164"/>
          <ac:spMkLst>
            <pc:docMk/>
            <pc:sldMk cId="728368153" sldId="2145707320"/>
            <ac:spMk id="6" creationId="{A41A8073-F6A5-4F11-ABC0-705B35BC5D00}"/>
          </ac:spMkLst>
        </pc:spChg>
        <pc:grpChg chg="add mod">
          <ac:chgData name="Breanne Lievense" userId="0a735ab4-3161-4127-bffe-ef69975754c3" providerId="ADAL" clId="{55F55B7F-E20C-5491-ADA0-835C5BDABA9A}" dt="2026-07-10T19:38:57.914" v="28" actId="164"/>
          <ac:grpSpMkLst>
            <pc:docMk/>
            <pc:sldMk cId="728368153" sldId="2145707320"/>
            <ac:grpSpMk id="8" creationId="{2AC4AFC7-1FAF-00F4-FA6F-C62F91ABBF35}"/>
          </ac:grpSpMkLst>
        </pc:grpChg>
        <pc:grpChg chg="del mod">
          <ac:chgData name="Breanne Lievense" userId="0a735ab4-3161-4127-bffe-ef69975754c3" providerId="ADAL" clId="{55F55B7F-E20C-5491-ADA0-835C5BDABA9A}" dt="2026-07-10T19:37:31.725" v="11" actId="478"/>
          <ac:grpSpMkLst>
            <pc:docMk/>
            <pc:sldMk cId="728368153" sldId="2145707320"/>
            <ac:grpSpMk id="14" creationId="{A24A0244-797F-0870-187D-409EC28D3EEB}"/>
          </ac:grpSpMkLst>
        </pc:grpChg>
        <pc:picChg chg="add mod modCrop">
          <ac:chgData name="Breanne Lievense" userId="0a735ab4-3161-4127-bffe-ef69975754c3" providerId="ADAL" clId="{55F55B7F-E20C-5491-ADA0-835C5BDABA9A}" dt="2026-07-10T19:38:57.914" v="28" actId="164"/>
          <ac:picMkLst>
            <pc:docMk/>
            <pc:sldMk cId="728368153" sldId="2145707320"/>
            <ac:picMk id="4" creationId="{19302E9A-8E41-0B5E-E198-A66D7BCE7772}"/>
          </ac:picMkLst>
        </pc:picChg>
      </pc:sldChg>
      <pc:sldMasterChg chg="modSp mod">
        <pc:chgData name="Breanne Lievense" userId="0a735ab4-3161-4127-bffe-ef69975754c3" providerId="ADAL" clId="{55F55B7F-E20C-5491-ADA0-835C5BDABA9A}" dt="2026-07-10T19:38:21.802" v="23" actId="1076"/>
        <pc:sldMasterMkLst>
          <pc:docMk/>
          <pc:sldMasterMk cId="99586518" sldId="2147483648"/>
        </pc:sldMasterMkLst>
        <pc:spChg chg="mod">
          <ac:chgData name="Breanne Lievense" userId="0a735ab4-3161-4127-bffe-ef69975754c3" providerId="ADAL" clId="{55F55B7F-E20C-5491-ADA0-835C5BDABA9A}" dt="2026-07-10T19:38:21.802" v="23" actId="1076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727144" y="5951635"/>
            <a:ext cx="1464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CDDF0-FE7D-623B-60CA-AD07D029B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025C-D778-8EA8-26FB-8F3790361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42" y="236273"/>
            <a:ext cx="10885202" cy="750077"/>
          </a:xfrm>
        </p:spPr>
        <p:txBody>
          <a:bodyPr>
            <a:normAutofit/>
          </a:bodyPr>
          <a:lstStyle/>
          <a:p>
            <a:r>
              <a:rPr lang="en-US"/>
              <a:t>The HIV Prevention Pipeline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AD1275-A901-CF6C-B8C3-4A8E0C3B94F2}"/>
              </a:ext>
            </a:extLst>
          </p:cNvPr>
          <p:cNvSpPr txBox="1"/>
          <p:nvPr/>
        </p:nvSpPr>
        <p:spPr>
          <a:xfrm>
            <a:off x="9257016" y="5835721"/>
            <a:ext cx="1387011" cy="410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AC4AFC7-1FAF-00F4-FA6F-C62F91ABBF35}"/>
              </a:ext>
            </a:extLst>
          </p:cNvPr>
          <p:cNvGrpSpPr/>
          <p:nvPr/>
        </p:nvGrpSpPr>
        <p:grpSpPr>
          <a:xfrm>
            <a:off x="835741" y="1257299"/>
            <a:ext cx="9954233" cy="5132483"/>
            <a:chOff x="835741" y="1257299"/>
            <a:chExt cx="9954233" cy="513248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9302E9A-8E41-0B5E-E198-A66D7BCE7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26" t="12403" r="1533"/>
            <a:stretch>
              <a:fillRect/>
            </a:stretch>
          </p:blipFill>
          <p:spPr>
            <a:xfrm>
              <a:off x="835741" y="1257299"/>
              <a:ext cx="9954233" cy="513248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1A8073-F6A5-4F11-ABC0-705B35BC5D00}"/>
                </a:ext>
              </a:extLst>
            </p:cNvPr>
            <p:cNvSpPr/>
            <p:nvPr/>
          </p:nvSpPr>
          <p:spPr>
            <a:xfrm>
              <a:off x="9573658" y="5949108"/>
              <a:ext cx="1178805" cy="4186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8368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0CFB1D6-A504-43BF-A99C-C76E5659B3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http://schemas.microsoft.com/office/infopath/2007/PartnerControls"/>
    <ds:schemaRef ds:uri="http://purl.org/dc/elements/1.1/"/>
    <ds:schemaRef ds:uri="ecbb6b75-ed16-40cd-a9a8-77cf87046b80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537d2ee8-cfed-489f-8fdb-1f0a01b7be0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4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The HIV Prevention Pipeline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5</cp:revision>
  <dcterms:created xsi:type="dcterms:W3CDTF">2025-06-19T10:20:48Z</dcterms:created>
  <dcterms:modified xsi:type="dcterms:W3CDTF">2026-07-10T19:38:59Z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