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14570731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9D849A-2B1C-7C43-BDA9-481E465223BA}" v="3" dt="2026-07-07T11:45:17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3"/>
    <p:restoredTop sz="96143"/>
  </p:normalViewPr>
  <p:slideViewPr>
    <p:cSldViewPr snapToGrid="0" snapToObjects="1">
      <p:cViewPr>
        <p:scale>
          <a:sx n="107" d="100"/>
          <a:sy n="107" d="100"/>
        </p:scale>
        <p:origin x="90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custSel addSld delSld modSld modMainMaster">
      <pc:chgData name="Breanne Lievense" userId="0a735ab4-3161-4127-bffe-ef69975754c3" providerId="ADAL" clId="{55F55B7F-E20C-5491-ADA0-835C5BDABA9A}" dt="2026-07-07T11:45:17.156" v="48" actId="164"/>
      <pc:docMkLst>
        <pc:docMk/>
      </pc:docMkLst>
      <pc:sldChg chg="del">
        <pc:chgData name="Breanne Lievense" userId="0a735ab4-3161-4127-bffe-ef69975754c3" providerId="ADAL" clId="{55F55B7F-E20C-5491-ADA0-835C5BDABA9A}" dt="2026-07-07T02:30:19.021" v="28" actId="2696"/>
        <pc:sldMkLst>
          <pc:docMk/>
          <pc:sldMk cId="2657578395" sldId="279"/>
        </pc:sldMkLst>
      </pc:sldChg>
      <pc:sldChg chg="addSp delSp modSp add mod">
        <pc:chgData name="Breanne Lievense" userId="0a735ab4-3161-4127-bffe-ef69975754c3" providerId="ADAL" clId="{55F55B7F-E20C-5491-ADA0-835C5BDABA9A}" dt="2026-07-07T11:45:17.156" v="48" actId="164"/>
        <pc:sldMkLst>
          <pc:docMk/>
          <pc:sldMk cId="939097046" sldId="2145707316"/>
        </pc:sldMkLst>
        <pc:spChg chg="add mod">
          <ac:chgData name="Breanne Lievense" userId="0a735ab4-3161-4127-bffe-ef69975754c3" providerId="ADAL" clId="{55F55B7F-E20C-5491-ADA0-835C5BDABA9A}" dt="2026-07-07T11:45:17.156" v="48" actId="164"/>
          <ac:spMkLst>
            <pc:docMk/>
            <pc:sldMk cId="939097046" sldId="2145707316"/>
            <ac:spMk id="8" creationId="{BF6022E6-AAEF-A5BC-3385-26992A09DC23}"/>
          </ac:spMkLst>
        </pc:spChg>
        <pc:spChg chg="mod">
          <ac:chgData name="Breanne Lievense" userId="0a735ab4-3161-4127-bffe-ef69975754c3" providerId="ADAL" clId="{55F55B7F-E20C-5491-ADA0-835C5BDABA9A}" dt="2026-07-07T02:31:58.601" v="35"/>
          <ac:spMkLst>
            <pc:docMk/>
            <pc:sldMk cId="939097046" sldId="2145707316"/>
            <ac:spMk id="9" creationId="{798CD484-5936-556B-977C-C4B047D40456}"/>
          </ac:spMkLst>
        </pc:spChg>
        <pc:grpChg chg="add del mod">
          <ac:chgData name="Breanne Lievense" userId="0a735ab4-3161-4127-bffe-ef69975754c3" providerId="ADAL" clId="{55F55B7F-E20C-5491-ADA0-835C5BDABA9A}" dt="2026-07-07T11:44:27.753" v="36" actId="478"/>
          <ac:grpSpMkLst>
            <pc:docMk/>
            <pc:sldMk cId="939097046" sldId="2145707316"/>
            <ac:grpSpMk id="3" creationId="{068951E7-EC72-FCAB-68EB-3A6180FA9268}"/>
          </ac:grpSpMkLst>
        </pc:grpChg>
        <pc:grpChg chg="del">
          <ac:chgData name="Breanne Lievense" userId="0a735ab4-3161-4127-bffe-ef69975754c3" providerId="ADAL" clId="{55F55B7F-E20C-5491-ADA0-835C5BDABA9A}" dt="2026-07-07T02:31:58.125" v="34" actId="478"/>
          <ac:grpSpMkLst>
            <pc:docMk/>
            <pc:sldMk cId="939097046" sldId="2145707316"/>
            <ac:grpSpMk id="8" creationId="{0F764E5E-0358-68BA-96A3-E84F2300171F}"/>
          </ac:grpSpMkLst>
        </pc:grpChg>
        <pc:grpChg chg="add mod">
          <ac:chgData name="Breanne Lievense" userId="0a735ab4-3161-4127-bffe-ef69975754c3" providerId="ADAL" clId="{55F55B7F-E20C-5491-ADA0-835C5BDABA9A}" dt="2026-07-07T11:45:17.156" v="48" actId="164"/>
          <ac:grpSpMkLst>
            <pc:docMk/>
            <pc:sldMk cId="939097046" sldId="2145707316"/>
            <ac:grpSpMk id="10" creationId="{7A4FD46C-FBB1-E83E-EA8C-D761C50ED94F}"/>
          </ac:grpSpMkLst>
        </pc:grpChg>
        <pc:picChg chg="mod">
          <ac:chgData name="Breanne Lievense" userId="0a735ab4-3161-4127-bffe-ef69975754c3" providerId="ADAL" clId="{55F55B7F-E20C-5491-ADA0-835C5BDABA9A}" dt="2026-07-07T02:31:58.601" v="35"/>
          <ac:picMkLst>
            <pc:docMk/>
            <pc:sldMk cId="939097046" sldId="2145707316"/>
            <ac:picMk id="5" creationId="{F647F4B0-3344-6140-3F95-980542A5D53B}"/>
          </ac:picMkLst>
        </pc:picChg>
        <pc:picChg chg="add mod modCrop">
          <ac:chgData name="Breanne Lievense" userId="0a735ab4-3161-4127-bffe-ef69975754c3" providerId="ADAL" clId="{55F55B7F-E20C-5491-ADA0-835C5BDABA9A}" dt="2026-07-07T11:45:17.156" v="48" actId="164"/>
          <ac:picMkLst>
            <pc:docMk/>
            <pc:sldMk cId="939097046" sldId="2145707316"/>
            <ac:picMk id="6" creationId="{10944566-6CFB-95B5-6B6B-BEF556DB626A}"/>
          </ac:picMkLst>
        </pc:picChg>
      </pc:sldChg>
      <pc:sldMasterChg chg="modSp mod">
        <pc:chgData name="Breanne Lievense" userId="0a735ab4-3161-4127-bffe-ef69975754c3" providerId="ADAL" clId="{55F55B7F-E20C-5491-ADA0-835C5BDABA9A}" dt="2026-07-07T02:30:33.900" v="33" actId="20577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7-07T02:30:33.900" v="33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870BC-9963-7C4D-8A90-8F9C582A2AFD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BCFDD-D056-E34F-BA98-FB9B8E03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9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462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525467" y="5951635"/>
            <a:ext cx="1656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  <p:sldLayoutId id="214748366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DC5A2-B5EE-56FF-F7A2-5CBB1AF27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47766-085A-4F48-4258-CF667A69C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HIV Prevention Product 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174583-2E6E-DB97-41AF-43E00BFA329A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4FD46C-FBB1-E83E-EA8C-D761C50ED94F}"/>
              </a:ext>
            </a:extLst>
          </p:cNvPr>
          <p:cNvGrpSpPr/>
          <p:nvPr/>
        </p:nvGrpSpPr>
        <p:grpSpPr>
          <a:xfrm>
            <a:off x="578539" y="1262742"/>
            <a:ext cx="10233319" cy="5494739"/>
            <a:chOff x="578539" y="1262742"/>
            <a:chExt cx="10233319" cy="549473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0944566-6CFB-95B5-6B6B-BEF556DB6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6661" b="3574"/>
            <a:stretch>
              <a:fillRect/>
            </a:stretch>
          </p:blipFill>
          <p:spPr>
            <a:xfrm>
              <a:off x="578539" y="1262742"/>
              <a:ext cx="10233319" cy="5431972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6022E6-AAEF-A5BC-3385-26992A09DC23}"/>
                </a:ext>
              </a:extLst>
            </p:cNvPr>
            <p:cNvSpPr/>
            <p:nvPr/>
          </p:nvSpPr>
          <p:spPr>
            <a:xfrm>
              <a:off x="10181617" y="6543472"/>
              <a:ext cx="557719" cy="2140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9097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8B6BCC9-9970-40DE-963D-37C22A125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schemas.microsoft.com/office/infopath/2007/PartnerControls"/>
    <ds:schemaRef ds:uri="http://schemas.openxmlformats.org/package/2006/metadata/core-properties"/>
    <ds:schemaRef ds:uri="ecbb6b75-ed16-40cd-a9a8-77cf87046b80"/>
    <ds:schemaRef ds:uri="http://schemas.microsoft.com/office/2006/documentManagement/types"/>
    <ds:schemaRef ds:uri="http://purl.org/dc/terms/"/>
    <ds:schemaRef ds:uri="537d2ee8-cfed-489f-8fdb-1f0a01b7be07"/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Wingdings</vt:lpstr>
      <vt:lpstr>Office Theme</vt:lpstr>
      <vt:lpstr>HIV Prevention Product 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2026-07-07T11:45:25Z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