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8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5871C1-C750-8C47-93EE-1AAA144065DF}" v="1" dt="2026-08-18T17:29:11.0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6143"/>
  </p:normalViewPr>
  <p:slideViewPr>
    <p:cSldViewPr snapToGrid="0" snapToObjects="1">
      <p:cViewPr varScale="1">
        <p:scale>
          <a:sx n="100" d="100"/>
          <a:sy n="100" d="100"/>
        </p:scale>
        <p:origin x="16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undo custSel addSld delSld modSld modMainMaster">
      <pc:chgData name="Breanne Lievense" userId="0a735ab4-3161-4127-bffe-ef69975754c3" providerId="ADAL" clId="{55F55B7F-E20C-5491-ADA0-835C5BDABA9A}" dt="2026-08-18T17:29:48.501" v="51" actId="1076"/>
      <pc:docMkLst>
        <pc:docMk/>
      </pc:docMkLst>
      <pc:sldChg chg="addSp delSp modSp del mod">
        <pc:chgData name="Breanne Lievense" userId="0a735ab4-3161-4127-bffe-ef69975754c3" providerId="ADAL" clId="{55F55B7F-E20C-5491-ADA0-835C5BDABA9A}" dt="2026-08-18T17:29:23.408" v="45" actId="2696"/>
        <pc:sldMkLst>
          <pc:docMk/>
          <pc:sldMk cId="1650086491" sldId="284"/>
        </pc:sldMkLst>
        <pc:picChg chg="add mod modCrop">
          <ac:chgData name="Breanne Lievense" userId="0a735ab4-3161-4127-bffe-ef69975754c3" providerId="ADAL" clId="{55F55B7F-E20C-5491-ADA0-835C5BDABA9A}" dt="2026-08-18T17:25:58.493" v="33" actId="732"/>
          <ac:picMkLst>
            <pc:docMk/>
            <pc:sldMk cId="1650086491" sldId="284"/>
            <ac:picMk id="4" creationId="{E13A6484-2EF8-6634-CA41-F5EA2F841F04}"/>
          </ac:picMkLst>
        </pc:picChg>
        <pc:picChg chg="del">
          <ac:chgData name="Breanne Lievense" userId="0a735ab4-3161-4127-bffe-ef69975754c3" providerId="ADAL" clId="{55F55B7F-E20C-5491-ADA0-835C5BDABA9A}" dt="2026-08-18T17:25:36.380" v="29" actId="478"/>
          <ac:picMkLst>
            <pc:docMk/>
            <pc:sldMk cId="1650086491" sldId="284"/>
            <ac:picMk id="5" creationId="{3ED02BAB-45D4-BAB8-F642-1F5601D5A0E8}"/>
          </ac:picMkLst>
        </pc:picChg>
      </pc:sldChg>
      <pc:sldChg chg="addSp delSp modSp add mod">
        <pc:chgData name="Breanne Lievense" userId="0a735ab4-3161-4127-bffe-ef69975754c3" providerId="ADAL" clId="{55F55B7F-E20C-5491-ADA0-835C5BDABA9A}" dt="2026-08-18T17:29:48.501" v="51" actId="1076"/>
        <pc:sldMkLst>
          <pc:docMk/>
          <pc:sldMk cId="895384224" sldId="285"/>
        </pc:sldMkLst>
        <pc:spChg chg="mod">
          <ac:chgData name="Breanne Lievense" userId="0a735ab4-3161-4127-bffe-ef69975754c3" providerId="ADAL" clId="{55F55B7F-E20C-5491-ADA0-835C5BDABA9A}" dt="2026-08-18T17:29:17.723" v="44" actId="20577"/>
          <ac:spMkLst>
            <pc:docMk/>
            <pc:sldMk cId="895384224" sldId="285"/>
            <ac:spMk id="14" creationId="{AE479DAC-00CE-D604-C3A0-30B07E5D2F2E}"/>
          </ac:spMkLst>
        </pc:spChg>
        <pc:picChg chg="add mod modCrop">
          <ac:chgData name="Breanne Lievense" userId="0a735ab4-3161-4127-bffe-ef69975754c3" providerId="ADAL" clId="{55F55B7F-E20C-5491-ADA0-835C5BDABA9A}" dt="2026-08-18T17:29:48.501" v="51" actId="1076"/>
          <ac:picMkLst>
            <pc:docMk/>
            <pc:sldMk cId="895384224" sldId="285"/>
            <ac:picMk id="4" creationId="{4EE0F687-B2DF-C5C4-6AA4-D9A1F83A71E8}"/>
          </ac:picMkLst>
        </pc:picChg>
        <pc:picChg chg="del">
          <ac:chgData name="Breanne Lievense" userId="0a735ab4-3161-4127-bffe-ef69975754c3" providerId="ADAL" clId="{55F55B7F-E20C-5491-ADA0-835C5BDABA9A}" dt="2026-08-18T17:29:24.261" v="46" actId="478"/>
          <ac:picMkLst>
            <pc:docMk/>
            <pc:sldMk cId="895384224" sldId="285"/>
            <ac:picMk id="5" creationId="{3ED02BAB-45D4-BAB8-F642-1F5601D5A0E8}"/>
          </ac:picMkLst>
        </pc:picChg>
      </pc:sldChg>
      <pc:sldMasterChg chg="modSp mod">
        <pc:chgData name="Breanne Lievense" userId="0a735ab4-3161-4127-bffe-ef69975754c3" providerId="ADAL" clId="{55F55B7F-E20C-5491-ADA0-835C5BDABA9A}" dt="2026-08-18T17:25:32.451" v="28" actId="20577"/>
        <pc:sldMasterMkLst>
          <pc:docMk/>
          <pc:sldMasterMk cId="99586518" sldId="2147483648"/>
        </pc:sldMasterMkLst>
        <pc:spChg chg="mod">
          <ac:chgData name="Breanne Lievense" userId="0a735ab4-3161-4127-bffe-ef69975754c3" providerId="ADAL" clId="{55F55B7F-E20C-5491-ADA0-835C5BDABA9A}" dt="2026-08-18T17:25:32.451" v="28" actId="20577"/>
          <ac:spMkLst>
            <pc:docMk/>
            <pc:sldMasterMk cId="99586518" sldId="2147483648"/>
            <ac:spMk id="6" creationId="{AD68B714-A8BA-B5DE-6A3A-BC33F8B5376F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688251" y="5971955"/>
            <a:ext cx="1456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Aug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6F4D6-1DCD-4AC7-5613-FAE26DF0E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Innovation Pile-Up in Next-Generation PrEP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C1F77C-2446-F5A1-CF51-A3AA9B0BB6A1}"/>
              </a:ext>
            </a:extLst>
          </p:cNvPr>
          <p:cNvSpPr txBox="1"/>
          <p:nvPr/>
        </p:nvSpPr>
        <p:spPr>
          <a:xfrm>
            <a:off x="9257016" y="5835721"/>
            <a:ext cx="1387011" cy="4109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10BDB4-72AC-6E9C-67F4-A3E18DC67944}"/>
              </a:ext>
            </a:extLst>
          </p:cNvPr>
          <p:cNvSpPr/>
          <p:nvPr/>
        </p:nvSpPr>
        <p:spPr>
          <a:xfrm>
            <a:off x="10644027" y="5991367"/>
            <a:ext cx="1547973" cy="866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A5FD424-16BF-0BB2-5D4A-1EF9456B44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41440" y="6246688"/>
            <a:ext cx="804305" cy="523791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8DFE2DF8-FF56-B9E1-C382-C966759038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2672" y="6237037"/>
            <a:ext cx="1242710" cy="5334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E479DAC-00CE-D604-C3A0-30B07E5D2F2E}"/>
              </a:ext>
            </a:extLst>
          </p:cNvPr>
          <p:cNvSpPr txBox="1"/>
          <p:nvPr/>
        </p:nvSpPr>
        <p:spPr>
          <a:xfrm>
            <a:off x="10022672" y="5954414"/>
            <a:ext cx="2123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August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E0F687-B2DF-C5C4-6AA4-D9A1F83A71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04" t="1433" b="7631"/>
          <a:stretch>
            <a:fillRect/>
          </a:stretch>
        </p:blipFill>
        <p:spPr>
          <a:xfrm>
            <a:off x="2276017" y="1131679"/>
            <a:ext cx="7639966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84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FF8B9F-AAB9-461E-B7B6-1488357240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379A11-7818-453A-894C-7320E5D4E16C}">
  <ds:schemaRefs>
    <ds:schemaRef ds:uri="537d2ee8-cfed-489f-8fdb-1f0a01b7be07"/>
    <ds:schemaRef ds:uri="http://www.w3.org/XML/1998/namespace"/>
    <ds:schemaRef ds:uri="http://schemas.microsoft.com/office/infopath/2007/PartnerControls"/>
    <ds:schemaRef ds:uri="ecbb6b75-ed16-40cd-a9a8-77cf87046b80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Innovation Pile-Up in Next-Generation PrEP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7</cp:revision>
  <dcterms:created xsi:type="dcterms:W3CDTF">2025-06-19T10:20:48Z</dcterms:created>
  <dcterms:modified xsi:type="dcterms:W3CDTF">2026-08-18T17:29:51Z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