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14570730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5406E2-C142-164C-ADB7-4FD542C6DECD}" v="2" dt="2026-07-07T01:26:58.1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65"/>
    <p:restoredTop sz="96143"/>
  </p:normalViewPr>
  <p:slideViewPr>
    <p:cSldViewPr snapToGrid="0" snapToObjects="1">
      <p:cViewPr varScale="1">
        <p:scale>
          <a:sx n="104" d="100"/>
          <a:sy n="104" d="100"/>
        </p:scale>
        <p:origin x="21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Lievense" userId="0a735ab4-3161-4127-bffe-ef69975754c3" providerId="ADAL" clId="{55F55B7F-E20C-5491-ADA0-835C5BDABA9A}"/>
    <pc:docChg chg="undo custSel addSld delSld modSld modMainMaster">
      <pc:chgData name="Breanne Lievense" userId="0a735ab4-3161-4127-bffe-ef69975754c3" providerId="ADAL" clId="{55F55B7F-E20C-5491-ADA0-835C5BDABA9A}" dt="2026-07-07T01:27:00.108" v="184" actId="2696"/>
      <pc:docMkLst>
        <pc:docMk/>
      </pc:docMkLst>
      <pc:sldChg chg="addSp delSp modSp del mod">
        <pc:chgData name="Breanne Lievense" userId="0a735ab4-3161-4127-bffe-ef69975754c3" providerId="ADAL" clId="{55F55B7F-E20C-5491-ADA0-835C5BDABA9A}" dt="2026-07-07T01:27:00.108" v="184" actId="2696"/>
        <pc:sldMkLst>
          <pc:docMk/>
          <pc:sldMk cId="1553715753" sldId="278"/>
        </pc:sldMkLst>
      </pc:sldChg>
      <pc:sldChg chg="add">
        <pc:chgData name="Breanne Lievense" userId="0a735ab4-3161-4127-bffe-ef69975754c3" providerId="ADAL" clId="{55F55B7F-E20C-5491-ADA0-835C5BDABA9A}" dt="2026-07-07T01:26:58.138" v="183"/>
        <pc:sldMkLst>
          <pc:docMk/>
          <pc:sldMk cId="2949875623" sldId="2145707308"/>
        </pc:sldMkLst>
      </pc:sldChg>
      <pc:sldMasterChg chg="modSp mod">
        <pc:chgData name="Breanne Lievense" userId="0a735ab4-3161-4127-bffe-ef69975754c3" providerId="ADAL" clId="{55F55B7F-E20C-5491-ADA0-835C5BDABA9A}" dt="2026-07-01T19:50:48.492" v="168" actId="20577"/>
        <pc:sldMasterMkLst>
          <pc:docMk/>
          <pc:sldMasterMk cId="99586518" sldId="2147483648"/>
        </pc:sldMasterMkLst>
        <pc:spChg chg="mod">
          <ac:chgData name="Breanne Lievense" userId="0a735ab4-3161-4127-bffe-ef69975754c3" providerId="ADAL" clId="{55F55B7F-E20C-5491-ADA0-835C5BDABA9A}" dt="2026-07-01T19:50:48.492" v="168" actId="20577"/>
          <ac:spMkLst>
            <pc:docMk/>
            <pc:sldMasterMk cId="99586518" sldId="2147483648"/>
            <ac:spMk id="6" creationId="{AD68B714-A8BA-B5DE-6A3A-BC33F8B5376F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972264" y="5951635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July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BC881-6C17-4A48-A652-7F7B4EED5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Lenacapavir for PrEP Rollout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6AADFB2-12E9-1D8C-D186-0DC9946844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143442"/>
            <a:ext cx="11163300" cy="531449"/>
          </a:xfrm>
        </p:spPr>
        <p:txBody>
          <a:bodyPr/>
          <a:lstStyle/>
          <a:p>
            <a:r>
              <a:rPr lang="en-US" sz="1400"/>
              <a:t>PEPFAR &amp; Global Fund supporting 24 countries with early LEN access; first supplies in Eswatini &amp; Zambia in Nov 2025; balance arriving throughout 2026 &amp; 2027. Gates Foundation, Gilead, NIH and </a:t>
            </a:r>
            <a:r>
              <a:rPr lang="en-US" sz="1400" err="1"/>
              <a:t>Unitaid</a:t>
            </a:r>
            <a:r>
              <a:rPr lang="en-US" sz="1400"/>
              <a:t> also supporting 21 implementation science (IS) projects in 9 countries.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F073C37-05D1-D283-989E-8988A9F9462D}"/>
              </a:ext>
            </a:extLst>
          </p:cNvPr>
          <p:cNvGrpSpPr/>
          <p:nvPr/>
        </p:nvGrpSpPr>
        <p:grpSpPr>
          <a:xfrm>
            <a:off x="835741" y="1803412"/>
            <a:ext cx="9956949" cy="4758432"/>
            <a:chOff x="835741" y="2002586"/>
            <a:chExt cx="9956949" cy="475843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6D7593A-1FA4-AD1C-1CA4-0AE22884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797" t="25653" b="6630"/>
            <a:stretch>
              <a:fillRect/>
            </a:stretch>
          </p:blipFill>
          <p:spPr>
            <a:xfrm>
              <a:off x="835741" y="2002586"/>
              <a:ext cx="9956949" cy="465513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38717E-161E-0CD2-4D5E-D2C4F752719C}"/>
                </a:ext>
              </a:extLst>
            </p:cNvPr>
            <p:cNvSpPr/>
            <p:nvPr/>
          </p:nvSpPr>
          <p:spPr>
            <a:xfrm>
              <a:off x="9615055" y="6373091"/>
              <a:ext cx="872836" cy="3879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49875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. AVAC Infographic Presentation Template" id="{E82A67C8-C645-9340-9C24-B233202EDA4D}" vid="{A5E2EC13-AB3E-764B-9AEF-61E67F28A66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E097BF3-3A99-456C-9DDC-FEE90DD710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379A11-7818-453A-894C-7320E5D4E16C}">
  <ds:schemaRefs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537d2ee8-cfed-489f-8fdb-1f0a01b7be07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ecbb6b75-ed16-40cd-a9a8-77cf87046b80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54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Lenacapavir for PrEP Rollout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8</cp:revision>
  <dcterms:created xsi:type="dcterms:W3CDTF">2026-03-04T01:28:11Z</dcterms:created>
  <dcterms:modified xsi:type="dcterms:W3CDTF">2026-07-07T01:27:08Z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