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14570730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5406E2-C142-164C-ADB7-4FD542C6DECD}" v="2" dt="2026-07-07T01:26:58.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77"/>
    <p:restoredTop sz="96127"/>
  </p:normalViewPr>
  <p:slideViewPr>
    <p:cSldViewPr snapToGrid="0" snapToObjects="1">
      <p:cViewPr varScale="1">
        <p:scale>
          <a:sx n="111" d="100"/>
          <a:sy n="111" d="100"/>
        </p:scale>
        <p:origin x="232" y="4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10"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34F-0478-A14C-A3AA-2FF9FF365A49}"/>
              </a:ext>
            </a:extLst>
          </p:cNvPr>
          <p:cNvSpPr>
            <a:spLocks noGrp="1"/>
          </p:cNvSpPr>
          <p:nvPr>
            <p:ph type="ctrTitle" hasCustomPrompt="1"/>
          </p:nvPr>
        </p:nvSpPr>
        <p:spPr>
          <a:xfrm>
            <a:off x="1524000" y="1122363"/>
            <a:ext cx="9144000" cy="2387600"/>
          </a:xfrm>
          <a:prstGeom prst="rect">
            <a:avLst/>
          </a:prstGeom>
        </p:spPr>
        <p:txBody>
          <a:bodyPr anchor="b">
            <a:normAutofit/>
          </a:bodyPr>
          <a:lstStyle>
            <a:lvl1pPr algn="l">
              <a:lnSpc>
                <a:spcPct val="100000"/>
              </a:lnSpc>
              <a:spcAft>
                <a:spcPts val="600"/>
              </a:spcAft>
              <a:defRPr sz="5400" b="1" i="0" baseline="0"/>
            </a:lvl1pPr>
          </a:lstStyle>
          <a:p>
            <a:r>
              <a:rPr lang="en-US" dirty="0"/>
              <a:t>AVAC Template</a:t>
            </a:r>
          </a:p>
        </p:txBody>
      </p:sp>
      <p:sp>
        <p:nvSpPr>
          <p:cNvPr id="3" name="Subtitle 2">
            <a:extLst>
              <a:ext uri="{FF2B5EF4-FFF2-40B4-BE49-F238E27FC236}">
                <a16:creationId xmlns:a16="http://schemas.microsoft.com/office/drawing/2014/main" id="{8A5C0CCE-7552-A341-BCD0-8A3B493EA9B5}"/>
              </a:ext>
            </a:extLst>
          </p:cNvPr>
          <p:cNvSpPr>
            <a:spLocks noGrp="1"/>
          </p:cNvSpPr>
          <p:nvPr>
            <p:ph type="subTitle" idx="1" hasCustomPrompt="1"/>
          </p:nvPr>
        </p:nvSpPr>
        <p:spPr>
          <a:xfrm>
            <a:off x="1524000" y="3602038"/>
            <a:ext cx="9144000" cy="1655762"/>
          </a:xfrm>
          <a:prstGeom prst="rect">
            <a:avLst/>
          </a:prstGeom>
        </p:spPr>
        <p:txBody>
          <a:bodyPr/>
          <a:lstStyle>
            <a:lvl1pPr marL="0" indent="0" algn="l">
              <a:buNone/>
              <a:defRPr sz="3200" baseline="0">
                <a:solidFill>
                  <a:srgbClr val="FF84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Duis </a:t>
            </a:r>
            <a:r>
              <a:rPr lang="en-US" dirty="0" err="1"/>
              <a:t>aute</a:t>
            </a:r>
            <a:r>
              <a:rPr lang="en-US" dirty="0"/>
              <a:t> </a:t>
            </a:r>
            <a:r>
              <a:rPr lang="en-US" dirty="0" err="1"/>
              <a:t>irure</a:t>
            </a:r>
            <a:r>
              <a:rPr lang="en-US" dirty="0"/>
              <a:t> dolor in </a:t>
            </a:r>
            <a:r>
              <a:rPr lang="en-US" dirty="0" err="1"/>
              <a:t>reprehenderit</a:t>
            </a:r>
            <a:r>
              <a:rPr lang="en-US" dirty="0"/>
              <a:t> </a:t>
            </a:r>
            <a:br>
              <a:rPr lang="en-US" dirty="0"/>
            </a:br>
            <a:r>
              <a:rPr lang="en-US" dirty="0"/>
              <a:t>in </a:t>
            </a:r>
            <a:r>
              <a:rPr lang="en-US" dirty="0" err="1"/>
              <a:t>voluptate</a:t>
            </a:r>
            <a:endParaRPr lang="en-US" dirty="0"/>
          </a:p>
        </p:txBody>
      </p:sp>
      <p:sp>
        <p:nvSpPr>
          <p:cNvPr id="22" name="Text Placeholder 21">
            <a:extLst>
              <a:ext uri="{FF2B5EF4-FFF2-40B4-BE49-F238E27FC236}">
                <a16:creationId xmlns:a16="http://schemas.microsoft.com/office/drawing/2014/main" id="{F7154F93-3658-EC4E-B6B0-6982B218CD58}"/>
              </a:ext>
            </a:extLst>
          </p:cNvPr>
          <p:cNvSpPr>
            <a:spLocks noGrp="1"/>
          </p:cNvSpPr>
          <p:nvPr>
            <p:ph type="body" sz="quarter" idx="12" hasCustomPrompt="1"/>
          </p:nvPr>
        </p:nvSpPr>
        <p:spPr>
          <a:xfrm>
            <a:off x="1524000" y="5447506"/>
            <a:ext cx="3338513" cy="576262"/>
          </a:xfrm>
          <a:prstGeom prst="rect">
            <a:avLst/>
          </a:prstGeom>
        </p:spPr>
        <p:txBody>
          <a:bodyPr/>
          <a:lstStyle>
            <a:lvl1pPr>
              <a:buFontTx/>
              <a:buNone/>
              <a:defRPr sz="1800" b="1" i="0" baseline="0">
                <a:solidFill>
                  <a:schemeClr val="accent5"/>
                </a:solidFill>
              </a:defRPr>
            </a:lvl1pPr>
          </a:lstStyle>
          <a:p>
            <a:pPr lvl="0"/>
            <a:r>
              <a:rPr lang="en-US" dirty="0"/>
              <a:t>Author/Date</a:t>
            </a:r>
          </a:p>
        </p:txBody>
      </p:sp>
      <p:pic>
        <p:nvPicPr>
          <p:cNvPr id="5" name="Picture 4">
            <a:extLst>
              <a:ext uri="{FF2B5EF4-FFF2-40B4-BE49-F238E27FC236}">
                <a16:creationId xmlns:a16="http://schemas.microsoft.com/office/drawing/2014/main" id="{32066CD2-5539-4F50-B396-2EFBC83EECEB}"/>
              </a:ext>
            </a:extLst>
          </p:cNvPr>
          <p:cNvPicPr>
            <a:picLocks noChangeAspect="1"/>
          </p:cNvPicPr>
          <p:nvPr userDrawn="1"/>
        </p:nvPicPr>
        <p:blipFill>
          <a:blip r:embed="rId2"/>
          <a:stretch>
            <a:fillRect/>
          </a:stretch>
        </p:blipFill>
        <p:spPr>
          <a:xfrm>
            <a:off x="1524000" y="3517348"/>
            <a:ext cx="9326880" cy="65164"/>
          </a:xfrm>
          <a:prstGeom prst="rect">
            <a:avLst/>
          </a:prstGeom>
        </p:spPr>
      </p:pic>
    </p:spTree>
    <p:extLst>
      <p:ext uri="{BB962C8B-B14F-4D97-AF65-F5344CB8AC3E}">
        <p14:creationId xmlns:p14="http://schemas.microsoft.com/office/powerpoint/2010/main" val="3822427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34F-0478-A14C-A3AA-2FF9FF365A49}"/>
              </a:ext>
            </a:extLst>
          </p:cNvPr>
          <p:cNvSpPr>
            <a:spLocks noGrp="1"/>
          </p:cNvSpPr>
          <p:nvPr>
            <p:ph type="ctrTitle" hasCustomPrompt="1"/>
          </p:nvPr>
        </p:nvSpPr>
        <p:spPr>
          <a:xfrm>
            <a:off x="1524000" y="1122363"/>
            <a:ext cx="9144000" cy="2387600"/>
          </a:xfrm>
          <a:prstGeom prst="rect">
            <a:avLst/>
          </a:prstGeom>
        </p:spPr>
        <p:txBody>
          <a:bodyPr anchor="b">
            <a:normAutofit/>
          </a:bodyPr>
          <a:lstStyle>
            <a:lvl1pPr algn="ctr">
              <a:lnSpc>
                <a:spcPct val="100000"/>
              </a:lnSpc>
              <a:spcAft>
                <a:spcPts val="600"/>
              </a:spcAft>
              <a:defRPr sz="5400" b="0" i="0" baseline="0"/>
            </a:lvl1pPr>
          </a:lstStyle>
          <a:p>
            <a:r>
              <a:rPr lang="en-US" dirty="0"/>
              <a:t>Transition Red.</a:t>
            </a:r>
          </a:p>
        </p:txBody>
      </p:sp>
      <p:pic>
        <p:nvPicPr>
          <p:cNvPr id="3" name="Picture 2">
            <a:extLst>
              <a:ext uri="{FF2B5EF4-FFF2-40B4-BE49-F238E27FC236}">
                <a16:creationId xmlns:a16="http://schemas.microsoft.com/office/drawing/2014/main" id="{52FD5428-236C-3843-FA55-2B7E32DF35AF}"/>
              </a:ext>
            </a:extLst>
          </p:cNvPr>
          <p:cNvPicPr>
            <a:picLocks noChangeAspect="1"/>
          </p:cNvPicPr>
          <p:nvPr userDrawn="1"/>
        </p:nvPicPr>
        <p:blipFill>
          <a:blip r:embed="rId2"/>
          <a:stretch>
            <a:fillRect/>
          </a:stretch>
        </p:blipFill>
        <p:spPr>
          <a:xfrm>
            <a:off x="1524000" y="3517348"/>
            <a:ext cx="9326880" cy="65164"/>
          </a:xfrm>
          <a:prstGeom prst="rect">
            <a:avLst/>
          </a:prstGeom>
        </p:spPr>
      </p:pic>
    </p:spTree>
    <p:extLst>
      <p:ext uri="{BB962C8B-B14F-4D97-AF65-F5344CB8AC3E}">
        <p14:creationId xmlns:p14="http://schemas.microsoft.com/office/powerpoint/2010/main" val="2972348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FD41-30EB-1D41-AD2F-532F491D6C6A}"/>
              </a:ext>
            </a:extLst>
          </p:cNvPr>
          <p:cNvSpPr>
            <a:spLocks noGrp="1"/>
          </p:cNvSpPr>
          <p:nvPr>
            <p:ph type="title" hasCustomPrompt="1"/>
          </p:nvPr>
        </p:nvSpPr>
        <p:spPr>
          <a:xfrm>
            <a:off x="835742" y="365126"/>
            <a:ext cx="10885202" cy="750077"/>
          </a:xfrm>
          <a:prstGeom prst="rect">
            <a:avLst/>
          </a:prstGeom>
        </p:spPr>
        <p:txBody>
          <a:bodyPr/>
          <a:lstStyle>
            <a:lvl1pPr>
              <a:defRPr sz="3600" baseline="0"/>
            </a:lvl1pPr>
          </a:lstStyle>
          <a:p>
            <a:r>
              <a:rPr lang="en-US" dirty="0"/>
              <a:t>Click to edit headline</a:t>
            </a:r>
          </a:p>
        </p:txBody>
      </p:sp>
      <p:sp>
        <p:nvSpPr>
          <p:cNvPr id="6" name="Text Placeholder 5">
            <a:extLst>
              <a:ext uri="{FF2B5EF4-FFF2-40B4-BE49-F238E27FC236}">
                <a16:creationId xmlns:a16="http://schemas.microsoft.com/office/drawing/2014/main" id="{9BCC0C8D-95BF-DA46-8962-2211D94EA8F2}"/>
              </a:ext>
            </a:extLst>
          </p:cNvPr>
          <p:cNvSpPr>
            <a:spLocks noGrp="1"/>
          </p:cNvSpPr>
          <p:nvPr>
            <p:ph type="body" sz="quarter" idx="10" hasCustomPrompt="1"/>
          </p:nvPr>
        </p:nvSpPr>
        <p:spPr>
          <a:xfrm>
            <a:off x="838200" y="1143443"/>
            <a:ext cx="10882744" cy="547098"/>
          </a:xfrm>
          <a:prstGeom prst="rect">
            <a:avLst/>
          </a:prstGeom>
        </p:spPr>
        <p:txBody>
          <a:bodyPr/>
          <a:lstStyle>
            <a:lvl1pPr marL="0">
              <a:spcBef>
                <a:spcPts val="0"/>
              </a:spcBef>
              <a:buFontTx/>
              <a:buNone/>
              <a:defRPr sz="2400" baseline="0">
                <a:solidFill>
                  <a:schemeClr val="accent2"/>
                </a:solidFill>
              </a:defRPr>
            </a:lvl1pPr>
          </a:lstStyle>
          <a:p>
            <a:pPr lvl="0"/>
            <a:r>
              <a:rPr lang="en-US" dirty="0"/>
              <a:t>Subhead yellow</a:t>
            </a:r>
          </a:p>
        </p:txBody>
      </p:sp>
      <p:sp>
        <p:nvSpPr>
          <p:cNvPr id="8" name="Text Placeholder 7">
            <a:extLst>
              <a:ext uri="{FF2B5EF4-FFF2-40B4-BE49-F238E27FC236}">
                <a16:creationId xmlns:a16="http://schemas.microsoft.com/office/drawing/2014/main" id="{0F80D226-CB07-C345-971D-753C3597FE4D}"/>
              </a:ext>
            </a:extLst>
          </p:cNvPr>
          <p:cNvSpPr>
            <a:spLocks noGrp="1"/>
          </p:cNvSpPr>
          <p:nvPr>
            <p:ph type="body" sz="quarter" idx="11" hasCustomPrompt="1"/>
          </p:nvPr>
        </p:nvSpPr>
        <p:spPr>
          <a:xfrm>
            <a:off x="833438" y="1690688"/>
            <a:ext cx="10887075" cy="2506662"/>
          </a:xfrm>
          <a:prstGeom prst="rect">
            <a:avLst/>
          </a:prstGeom>
        </p:spPr>
        <p:txBody>
          <a:bodyPr/>
          <a:lstStyle>
            <a:lvl1pPr>
              <a:spcBef>
                <a:spcPts val="0"/>
              </a:spcBef>
              <a:defRPr/>
            </a:lvl1pPr>
            <a:lvl2pPr marL="742950" indent="-285750">
              <a:spcBef>
                <a:spcPts val="0"/>
              </a:spcBef>
              <a:buFont typeface="Arial" panose="020B0604020202020204" pitchFamily="34" charset="0"/>
              <a:buChar char="–"/>
              <a:defRPr/>
            </a:lvl2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3597236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FD41-30EB-1D41-AD2F-532F491D6C6A}"/>
              </a:ext>
            </a:extLst>
          </p:cNvPr>
          <p:cNvSpPr>
            <a:spLocks noGrp="1"/>
          </p:cNvSpPr>
          <p:nvPr>
            <p:ph type="title" hasCustomPrompt="1"/>
          </p:nvPr>
        </p:nvSpPr>
        <p:spPr>
          <a:xfrm>
            <a:off x="838200" y="365126"/>
            <a:ext cx="10882744" cy="750077"/>
          </a:xfrm>
          <a:prstGeom prst="rect">
            <a:avLst/>
          </a:prstGeom>
        </p:spPr>
        <p:txBody>
          <a:bodyPr/>
          <a:lstStyle>
            <a:lvl1pPr>
              <a:defRPr sz="3600" baseline="0"/>
            </a:lvl1pPr>
          </a:lstStyle>
          <a:p>
            <a:r>
              <a:rPr lang="en-US" dirty="0"/>
              <a:t>Click to edit headline</a:t>
            </a:r>
          </a:p>
        </p:txBody>
      </p:sp>
      <p:sp>
        <p:nvSpPr>
          <p:cNvPr id="6" name="Text Placeholder 5">
            <a:extLst>
              <a:ext uri="{FF2B5EF4-FFF2-40B4-BE49-F238E27FC236}">
                <a16:creationId xmlns:a16="http://schemas.microsoft.com/office/drawing/2014/main" id="{9BCC0C8D-95BF-DA46-8962-2211D94EA8F2}"/>
              </a:ext>
            </a:extLst>
          </p:cNvPr>
          <p:cNvSpPr>
            <a:spLocks noGrp="1"/>
          </p:cNvSpPr>
          <p:nvPr>
            <p:ph type="body" sz="quarter" idx="10" hasCustomPrompt="1"/>
          </p:nvPr>
        </p:nvSpPr>
        <p:spPr>
          <a:xfrm>
            <a:off x="838200" y="1143443"/>
            <a:ext cx="10882744" cy="547098"/>
          </a:xfrm>
          <a:prstGeom prst="rect">
            <a:avLst/>
          </a:prstGeom>
        </p:spPr>
        <p:txBody>
          <a:bodyPr/>
          <a:lstStyle>
            <a:lvl1pPr marL="0">
              <a:spcBef>
                <a:spcPts val="0"/>
              </a:spcBef>
              <a:buFontTx/>
              <a:buNone/>
              <a:defRPr sz="2400" baseline="0">
                <a:solidFill>
                  <a:schemeClr val="accent2"/>
                </a:solidFill>
              </a:defRPr>
            </a:lvl1pPr>
          </a:lstStyle>
          <a:p>
            <a:pPr lvl="0"/>
            <a:r>
              <a:rPr lang="en-US" dirty="0"/>
              <a:t>Subhead yellow</a:t>
            </a:r>
          </a:p>
        </p:txBody>
      </p:sp>
      <p:pic>
        <p:nvPicPr>
          <p:cNvPr id="10" name="Picture 9">
            <a:extLst>
              <a:ext uri="{FF2B5EF4-FFF2-40B4-BE49-F238E27FC236}">
                <a16:creationId xmlns:a16="http://schemas.microsoft.com/office/drawing/2014/main" id="{889DFA2F-AB90-384E-A747-0BF903882E59}"/>
              </a:ext>
            </a:extLst>
          </p:cNvPr>
          <p:cNvPicPr>
            <a:picLocks noChangeAspect="1"/>
          </p:cNvPicPr>
          <p:nvPr userDrawn="1"/>
        </p:nvPicPr>
        <p:blipFill>
          <a:blip r:embed="rId2"/>
          <a:stretch>
            <a:fillRect/>
          </a:stretch>
        </p:blipFill>
        <p:spPr>
          <a:xfrm>
            <a:off x="832665" y="1049586"/>
            <a:ext cx="11066836" cy="77323"/>
          </a:xfrm>
          <a:prstGeom prst="rect">
            <a:avLst/>
          </a:prstGeom>
        </p:spPr>
      </p:pic>
      <p:sp>
        <p:nvSpPr>
          <p:cNvPr id="8" name="Text Placeholder 7">
            <a:extLst>
              <a:ext uri="{FF2B5EF4-FFF2-40B4-BE49-F238E27FC236}">
                <a16:creationId xmlns:a16="http://schemas.microsoft.com/office/drawing/2014/main" id="{0F80D226-CB07-C345-971D-753C3597FE4D}"/>
              </a:ext>
            </a:extLst>
          </p:cNvPr>
          <p:cNvSpPr>
            <a:spLocks noGrp="1"/>
          </p:cNvSpPr>
          <p:nvPr>
            <p:ph type="body" sz="quarter" idx="11" hasCustomPrompt="1"/>
          </p:nvPr>
        </p:nvSpPr>
        <p:spPr>
          <a:xfrm>
            <a:off x="832665" y="1690688"/>
            <a:ext cx="10887848" cy="4117726"/>
          </a:xfrm>
          <a:prstGeom prst="rect">
            <a:avLst/>
          </a:prstGeom>
        </p:spPr>
        <p:txBody>
          <a:bodyPr/>
          <a:lstStyle>
            <a:lvl1pPr marL="0" indent="0">
              <a:spcBef>
                <a:spcPts val="0"/>
              </a:spcBef>
              <a:buFont typeface="Arial" panose="020B0604020202020204" pitchFamily="34" charset="0"/>
              <a:buNone/>
              <a:defRPr/>
            </a:lvl1pPr>
            <a:lvl2pPr marL="457200" indent="0">
              <a:buFontTx/>
              <a:buNone/>
              <a:defRPr/>
            </a:lvl2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a:t>
            </a:r>
            <a:r>
              <a:rPr lang="en-US" dirty="0"/>
              <a:t>. </a:t>
            </a:r>
            <a:r>
              <a:rPr lang="en-US" dirty="0" err="1"/>
              <a:t>Excepteur</a:t>
            </a:r>
            <a:r>
              <a:rPr lang="en-US" dirty="0"/>
              <a:t> </a:t>
            </a:r>
            <a:r>
              <a:rPr lang="en-US" dirty="0" err="1"/>
              <a:t>sint</a:t>
            </a:r>
            <a:r>
              <a:rPr lang="en-US" dirty="0"/>
              <a:t> </a:t>
            </a:r>
            <a:r>
              <a:rPr lang="en-US" dirty="0" err="1"/>
              <a:t>occaecat</a:t>
            </a:r>
            <a:r>
              <a:rPr lang="en-US" dirty="0"/>
              <a:t> </a:t>
            </a:r>
            <a:r>
              <a:rPr lang="en-US" dirty="0" err="1"/>
              <a:t>cupidatat</a:t>
            </a:r>
            <a:r>
              <a:rPr lang="en-US" dirty="0"/>
              <a:t> non </a:t>
            </a:r>
            <a:r>
              <a:rPr lang="en-US" dirty="0" err="1"/>
              <a:t>proident</a:t>
            </a:r>
            <a:r>
              <a:rPr lang="en-US" dirty="0"/>
              <a:t>, sunt in culpa qui </a:t>
            </a:r>
            <a:r>
              <a:rPr lang="en-US" dirty="0" err="1"/>
              <a:t>officia</a:t>
            </a:r>
            <a:r>
              <a:rPr lang="en-US" dirty="0"/>
              <a:t> </a:t>
            </a:r>
            <a:r>
              <a:rPr lang="en-US" dirty="0" err="1"/>
              <a:t>deserunt</a:t>
            </a:r>
            <a:r>
              <a:rPr lang="en-US" dirty="0"/>
              <a:t> </a:t>
            </a:r>
            <a:r>
              <a:rPr lang="en-US" dirty="0" err="1"/>
              <a:t>mollit</a:t>
            </a:r>
            <a:r>
              <a:rPr lang="en-US" dirty="0"/>
              <a:t> </a:t>
            </a:r>
            <a:r>
              <a:rPr lang="en-US" dirty="0" err="1"/>
              <a:t>anim</a:t>
            </a:r>
            <a:r>
              <a:rPr lang="en-US" dirty="0"/>
              <a:t> id </a:t>
            </a:r>
            <a:r>
              <a:rPr lang="en-US" dirty="0" err="1"/>
              <a:t>est</a:t>
            </a:r>
            <a:r>
              <a:rPr lang="en-US" dirty="0"/>
              <a:t> </a:t>
            </a:r>
            <a:r>
              <a:rPr lang="en-US" dirty="0" err="1"/>
              <a:t>laborum</a:t>
            </a:r>
            <a:r>
              <a:rPr lang="en-US" dirty="0"/>
              <a:t>.</a:t>
            </a:r>
          </a:p>
          <a:p>
            <a:pPr lvl="0"/>
            <a:r>
              <a:rPr lang="en-US" dirty="0"/>
              <a:t>At </a:t>
            </a:r>
            <a:r>
              <a:rPr lang="en-US" dirty="0" err="1"/>
              <a:t>vero</a:t>
            </a:r>
            <a:r>
              <a:rPr lang="en-US" dirty="0"/>
              <a:t> </a:t>
            </a:r>
            <a:r>
              <a:rPr lang="en-US" dirty="0" err="1"/>
              <a:t>eos</a:t>
            </a:r>
            <a:r>
              <a:rPr lang="en-US" dirty="0"/>
              <a:t> et </a:t>
            </a:r>
            <a:r>
              <a:rPr lang="en-US" dirty="0" err="1"/>
              <a:t>accusamus</a:t>
            </a:r>
            <a:r>
              <a:rPr lang="en-US" dirty="0"/>
              <a:t> et </a:t>
            </a:r>
            <a:r>
              <a:rPr lang="en-US" dirty="0" err="1"/>
              <a:t>iusto</a:t>
            </a:r>
            <a:r>
              <a:rPr lang="en-US" dirty="0"/>
              <a:t> </a:t>
            </a:r>
            <a:r>
              <a:rPr lang="en-US" dirty="0" err="1"/>
              <a:t>odio</a:t>
            </a:r>
            <a:r>
              <a:rPr lang="en-US" dirty="0"/>
              <a:t> </a:t>
            </a:r>
            <a:r>
              <a:rPr lang="en-US" dirty="0" err="1"/>
              <a:t>dignissimos</a:t>
            </a:r>
            <a:r>
              <a:rPr lang="en-US" dirty="0"/>
              <a:t> </a:t>
            </a:r>
            <a:r>
              <a:rPr lang="en-US" dirty="0" err="1"/>
              <a:t>ducimus</a:t>
            </a:r>
            <a:r>
              <a:rPr lang="en-US" dirty="0"/>
              <a:t> qui </a:t>
            </a:r>
            <a:r>
              <a:rPr lang="en-US" dirty="0" err="1"/>
              <a:t>blanditiis</a:t>
            </a:r>
            <a:r>
              <a:rPr lang="en-US" dirty="0"/>
              <a:t> </a:t>
            </a:r>
            <a:r>
              <a:rPr lang="en-US" dirty="0" err="1"/>
              <a:t>praesentium</a:t>
            </a:r>
            <a:r>
              <a:rPr lang="en-US" dirty="0"/>
              <a:t> </a:t>
            </a:r>
            <a:r>
              <a:rPr lang="en-US" dirty="0" err="1"/>
              <a:t>voluptatum</a:t>
            </a:r>
            <a:r>
              <a:rPr lang="en-US" dirty="0"/>
              <a:t> </a:t>
            </a:r>
            <a:r>
              <a:rPr lang="en-US" dirty="0" err="1"/>
              <a:t>deleniti</a:t>
            </a:r>
            <a:r>
              <a:rPr lang="en-US" dirty="0"/>
              <a:t> </a:t>
            </a:r>
            <a:r>
              <a:rPr lang="en-US" dirty="0" err="1"/>
              <a:t>atque</a:t>
            </a:r>
            <a:r>
              <a:rPr lang="en-US" dirty="0"/>
              <a:t> </a:t>
            </a:r>
            <a:r>
              <a:rPr lang="en-US" dirty="0" err="1"/>
              <a:t>corrupti</a:t>
            </a:r>
            <a:r>
              <a:rPr lang="en-US" dirty="0"/>
              <a:t> quos </a:t>
            </a:r>
            <a:r>
              <a:rPr lang="en-US" dirty="0" err="1"/>
              <a:t>dolores</a:t>
            </a:r>
            <a:r>
              <a:rPr lang="en-US" dirty="0"/>
              <a:t> et </a:t>
            </a:r>
            <a:r>
              <a:rPr lang="en-US" dirty="0" err="1"/>
              <a:t>quas</a:t>
            </a:r>
            <a:r>
              <a:rPr lang="en-US" dirty="0"/>
              <a:t> </a:t>
            </a:r>
            <a:r>
              <a:rPr lang="en-US" dirty="0" err="1"/>
              <a:t>molestias</a:t>
            </a:r>
            <a:r>
              <a:rPr lang="en-US" dirty="0"/>
              <a:t> </a:t>
            </a:r>
            <a:r>
              <a:rPr lang="en-US" dirty="0" err="1"/>
              <a:t>excepturi</a:t>
            </a:r>
            <a:r>
              <a:rPr lang="en-US" dirty="0"/>
              <a:t> </a:t>
            </a:r>
            <a:r>
              <a:rPr lang="en-US" dirty="0" err="1"/>
              <a:t>sint</a:t>
            </a:r>
            <a:r>
              <a:rPr lang="en-US" dirty="0"/>
              <a:t> </a:t>
            </a:r>
            <a:r>
              <a:rPr lang="en-US" dirty="0" err="1"/>
              <a:t>occaecati</a:t>
            </a:r>
            <a:r>
              <a:rPr lang="en-US" dirty="0"/>
              <a:t> </a:t>
            </a:r>
            <a:r>
              <a:rPr lang="en-US" dirty="0" err="1"/>
              <a:t>cupiditate</a:t>
            </a:r>
            <a:r>
              <a:rPr lang="en-US" dirty="0"/>
              <a:t> non provident, </a:t>
            </a:r>
            <a:r>
              <a:rPr lang="en-US" dirty="0" err="1"/>
              <a:t>similique</a:t>
            </a:r>
            <a:r>
              <a:rPr lang="en-US" dirty="0"/>
              <a:t> sunt in culpa qui </a:t>
            </a:r>
            <a:r>
              <a:rPr lang="en-US" dirty="0" err="1"/>
              <a:t>officia</a:t>
            </a:r>
            <a:r>
              <a:rPr lang="en-US" dirty="0"/>
              <a:t> </a:t>
            </a:r>
            <a:r>
              <a:rPr lang="en-US" dirty="0" err="1"/>
              <a:t>deserunt</a:t>
            </a:r>
            <a:r>
              <a:rPr lang="en-US" dirty="0"/>
              <a:t> </a:t>
            </a:r>
            <a:r>
              <a:rPr lang="en-US" dirty="0" err="1"/>
              <a:t>mollitia</a:t>
            </a:r>
            <a:r>
              <a:rPr lang="en-US" dirty="0"/>
              <a:t> animi, id </a:t>
            </a:r>
            <a:r>
              <a:rPr lang="en-US" dirty="0" err="1"/>
              <a:t>est</a:t>
            </a:r>
            <a:r>
              <a:rPr lang="en-US" dirty="0"/>
              <a:t> </a:t>
            </a:r>
            <a:r>
              <a:rPr lang="en-US" dirty="0" err="1"/>
              <a:t>laborum</a:t>
            </a:r>
            <a:r>
              <a:rPr lang="en-US" dirty="0"/>
              <a:t> et </a:t>
            </a:r>
            <a:r>
              <a:rPr lang="en-US" dirty="0" err="1"/>
              <a:t>dolorum</a:t>
            </a:r>
            <a:r>
              <a:rPr lang="en-US" dirty="0"/>
              <a:t> </a:t>
            </a:r>
            <a:r>
              <a:rPr lang="en-US" dirty="0" err="1"/>
              <a:t>fuga</a:t>
            </a:r>
            <a:r>
              <a:rPr lang="en-US" dirty="0"/>
              <a:t>.</a:t>
            </a:r>
          </a:p>
        </p:txBody>
      </p:sp>
    </p:spTree>
    <p:extLst>
      <p:ext uri="{BB962C8B-B14F-4D97-AF65-F5344CB8AC3E}">
        <p14:creationId xmlns:p14="http://schemas.microsoft.com/office/powerpoint/2010/main" val="3619632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34F-0478-A14C-A3AA-2FF9FF365A49}"/>
              </a:ext>
            </a:extLst>
          </p:cNvPr>
          <p:cNvSpPr>
            <a:spLocks noGrp="1"/>
          </p:cNvSpPr>
          <p:nvPr>
            <p:ph type="ctrTitle" hasCustomPrompt="1"/>
          </p:nvPr>
        </p:nvSpPr>
        <p:spPr>
          <a:xfrm>
            <a:off x="1524000" y="1122363"/>
            <a:ext cx="9144000" cy="2387600"/>
          </a:xfrm>
          <a:prstGeom prst="rect">
            <a:avLst/>
          </a:prstGeom>
        </p:spPr>
        <p:txBody>
          <a:bodyPr anchor="b">
            <a:normAutofit/>
          </a:bodyPr>
          <a:lstStyle>
            <a:lvl1pPr algn="ctr">
              <a:lnSpc>
                <a:spcPct val="100000"/>
              </a:lnSpc>
              <a:spcAft>
                <a:spcPts val="600"/>
              </a:spcAft>
              <a:defRPr sz="5400" b="0" i="0" baseline="0">
                <a:solidFill>
                  <a:srgbClr val="FF8400"/>
                </a:solidFill>
              </a:defRPr>
            </a:lvl1pPr>
          </a:lstStyle>
          <a:p>
            <a:r>
              <a:rPr lang="en-US" dirty="0"/>
              <a:t>Transition Yellow.</a:t>
            </a:r>
          </a:p>
        </p:txBody>
      </p:sp>
      <p:pic>
        <p:nvPicPr>
          <p:cNvPr id="3" name="Picture 2">
            <a:extLst>
              <a:ext uri="{FF2B5EF4-FFF2-40B4-BE49-F238E27FC236}">
                <a16:creationId xmlns:a16="http://schemas.microsoft.com/office/drawing/2014/main" id="{A1612B24-4DF6-54A6-F0C1-52006D48CA4C}"/>
              </a:ext>
            </a:extLst>
          </p:cNvPr>
          <p:cNvPicPr>
            <a:picLocks noChangeAspect="1"/>
          </p:cNvPicPr>
          <p:nvPr userDrawn="1"/>
        </p:nvPicPr>
        <p:blipFill>
          <a:blip r:embed="rId2"/>
          <a:stretch>
            <a:fillRect/>
          </a:stretch>
        </p:blipFill>
        <p:spPr>
          <a:xfrm>
            <a:off x="1524000" y="3517348"/>
            <a:ext cx="9326880" cy="65164"/>
          </a:xfrm>
          <a:prstGeom prst="rect">
            <a:avLst/>
          </a:prstGeom>
        </p:spPr>
      </p:pic>
    </p:spTree>
    <p:extLst>
      <p:ext uri="{BB962C8B-B14F-4D97-AF65-F5344CB8AC3E}">
        <p14:creationId xmlns:p14="http://schemas.microsoft.com/office/powerpoint/2010/main" val="2650089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9F34F-0478-A14C-A3AA-2FF9FF365A49}"/>
              </a:ext>
            </a:extLst>
          </p:cNvPr>
          <p:cNvSpPr>
            <a:spLocks noGrp="1"/>
          </p:cNvSpPr>
          <p:nvPr>
            <p:ph type="ctrTitle" hasCustomPrompt="1"/>
          </p:nvPr>
        </p:nvSpPr>
        <p:spPr>
          <a:xfrm>
            <a:off x="1524000" y="1538867"/>
            <a:ext cx="9144000" cy="2816335"/>
          </a:xfrm>
          <a:prstGeom prst="rect">
            <a:avLst/>
          </a:prstGeom>
        </p:spPr>
        <p:txBody>
          <a:bodyPr anchor="t" anchorCtr="0">
            <a:normAutofit/>
          </a:bodyPr>
          <a:lstStyle>
            <a:lvl1pPr marL="137160" indent="-457200" algn="l">
              <a:lnSpc>
                <a:spcPct val="100000"/>
              </a:lnSpc>
              <a:spcAft>
                <a:spcPts val="600"/>
              </a:spcAft>
              <a:defRPr sz="2500" b="0" i="0" baseline="0">
                <a:solidFill>
                  <a:schemeClr val="bg2">
                    <a:lumMod val="25000"/>
                  </a:schemeClr>
                </a:solidFill>
              </a:defRPr>
            </a:lvl1pPr>
          </a:lstStyle>
          <a:p>
            <a:r>
              <a:rPr lang="en-US" dirty="0"/>
              <a:t>“Quote ed </a:t>
            </a:r>
            <a:r>
              <a:rPr lang="en-US" dirty="0" err="1"/>
              <a:t>ut</a:t>
            </a:r>
            <a:r>
              <a:rPr lang="en-US" dirty="0"/>
              <a:t> </a:t>
            </a:r>
            <a:r>
              <a:rPr lang="en-US" dirty="0" err="1"/>
              <a:t>perspiciatis</a:t>
            </a:r>
            <a:r>
              <a:rPr lang="en-US" dirty="0"/>
              <a:t> </a:t>
            </a:r>
            <a:r>
              <a:rPr lang="en-US" dirty="0" err="1"/>
              <a:t>unde</a:t>
            </a:r>
            <a:r>
              <a:rPr lang="en-US" dirty="0"/>
              <a:t> </a:t>
            </a:r>
            <a:r>
              <a:rPr lang="en-US" dirty="0" err="1"/>
              <a:t>omnis</a:t>
            </a:r>
            <a:r>
              <a:rPr lang="en-US" dirty="0"/>
              <a:t> </a:t>
            </a:r>
            <a:r>
              <a:rPr lang="en-US" dirty="0" err="1"/>
              <a:t>iste</a:t>
            </a:r>
            <a:r>
              <a:rPr lang="en-US" dirty="0"/>
              <a:t> </a:t>
            </a:r>
            <a:r>
              <a:rPr lang="en-US" dirty="0" err="1"/>
              <a:t>natus</a:t>
            </a:r>
            <a:r>
              <a:rPr lang="en-US" dirty="0"/>
              <a:t> error sit </a:t>
            </a:r>
            <a:r>
              <a:rPr lang="en-US" dirty="0" err="1"/>
              <a:t>voluptatem</a:t>
            </a:r>
            <a:r>
              <a:rPr lang="en-US" dirty="0"/>
              <a:t> </a:t>
            </a:r>
            <a:r>
              <a:rPr lang="en-US" dirty="0" err="1"/>
              <a:t>accusantium</a:t>
            </a:r>
            <a:r>
              <a:rPr lang="en-US" dirty="0"/>
              <a:t> </a:t>
            </a:r>
            <a:r>
              <a:rPr lang="en-US" dirty="0" err="1"/>
              <a:t>doloremque</a:t>
            </a:r>
            <a:r>
              <a:rPr lang="en-US" dirty="0"/>
              <a:t> </a:t>
            </a:r>
            <a:r>
              <a:rPr lang="en-US" dirty="0" err="1"/>
              <a:t>laudantium</a:t>
            </a:r>
            <a:r>
              <a:rPr lang="en-US" dirty="0"/>
              <a:t>, </a:t>
            </a:r>
            <a:r>
              <a:rPr lang="en-US" dirty="0" err="1"/>
              <a:t>totam</a:t>
            </a:r>
            <a:r>
              <a:rPr lang="en-US" dirty="0"/>
              <a:t> rem </a:t>
            </a:r>
            <a:r>
              <a:rPr lang="en-US" dirty="0" err="1"/>
              <a:t>aperiam</a:t>
            </a:r>
            <a:r>
              <a:rPr lang="en-US" dirty="0"/>
              <a:t>, </a:t>
            </a:r>
            <a:r>
              <a:rPr lang="en-US" dirty="0" err="1"/>
              <a:t>eaque</a:t>
            </a:r>
            <a:r>
              <a:rPr lang="en-US" dirty="0"/>
              <a:t> </a:t>
            </a:r>
            <a:r>
              <a:rPr lang="en-US" dirty="0" err="1"/>
              <a:t>ipsa</a:t>
            </a:r>
            <a:r>
              <a:rPr lang="en-US" dirty="0"/>
              <a:t> </a:t>
            </a:r>
            <a:r>
              <a:rPr lang="en-US" dirty="0" err="1"/>
              <a:t>quae</a:t>
            </a:r>
            <a:r>
              <a:rPr lang="en-US" dirty="0"/>
              <a:t> ab </a:t>
            </a:r>
            <a:r>
              <a:rPr lang="en-US" dirty="0" err="1"/>
              <a:t>illo</a:t>
            </a:r>
            <a:r>
              <a:rPr lang="en-US" dirty="0"/>
              <a:t> </a:t>
            </a:r>
            <a:r>
              <a:rPr lang="en-US" dirty="0" err="1"/>
              <a:t>inventore</a:t>
            </a:r>
            <a:r>
              <a:rPr lang="en-US" dirty="0"/>
              <a:t> </a:t>
            </a:r>
            <a:r>
              <a:rPr lang="en-US" dirty="0" err="1"/>
              <a:t>veritatis</a:t>
            </a:r>
            <a:r>
              <a:rPr lang="en-US" dirty="0"/>
              <a:t> et quasi </a:t>
            </a:r>
            <a:r>
              <a:rPr lang="en-US" dirty="0" err="1"/>
              <a:t>architecto</a:t>
            </a:r>
            <a:r>
              <a:rPr lang="en-US" dirty="0"/>
              <a:t> </a:t>
            </a:r>
            <a:r>
              <a:rPr lang="en-US" dirty="0" err="1"/>
              <a:t>beatae</a:t>
            </a:r>
            <a:r>
              <a:rPr lang="en-US" dirty="0"/>
              <a:t> vitae dicta sunt </a:t>
            </a:r>
            <a:r>
              <a:rPr lang="en-US" dirty="0" err="1"/>
              <a:t>explicabo</a:t>
            </a:r>
            <a:r>
              <a:rPr lang="en-US" dirty="0"/>
              <a:t>. Nemo </a:t>
            </a:r>
            <a:r>
              <a:rPr lang="en-US" dirty="0" err="1"/>
              <a:t>enim</a:t>
            </a:r>
            <a:r>
              <a:rPr lang="en-US" dirty="0"/>
              <a:t> </a:t>
            </a:r>
            <a:r>
              <a:rPr lang="en-US" dirty="0" err="1"/>
              <a:t>ipsam</a:t>
            </a:r>
            <a:r>
              <a:rPr lang="en-US" dirty="0"/>
              <a:t> </a:t>
            </a:r>
            <a:r>
              <a:rPr lang="en-US" dirty="0" err="1"/>
              <a:t>voluptatem</a:t>
            </a:r>
            <a:r>
              <a:rPr lang="en-US" dirty="0"/>
              <a:t> </a:t>
            </a:r>
            <a:r>
              <a:rPr lang="en-US" dirty="0" err="1"/>
              <a:t>quia</a:t>
            </a:r>
            <a:r>
              <a:rPr lang="en-US" dirty="0"/>
              <a:t> </a:t>
            </a:r>
            <a:r>
              <a:rPr lang="en-US" dirty="0" err="1"/>
              <a:t>voluptas</a:t>
            </a:r>
            <a:r>
              <a:rPr lang="en-US" dirty="0"/>
              <a:t> sit </a:t>
            </a:r>
            <a:r>
              <a:rPr lang="en-US" dirty="0" err="1"/>
              <a:t>aspernatur</a:t>
            </a:r>
            <a:r>
              <a:rPr lang="en-US" dirty="0"/>
              <a:t> </a:t>
            </a:r>
            <a:r>
              <a:rPr lang="en-US" dirty="0" err="1"/>
              <a:t>aut</a:t>
            </a:r>
            <a:r>
              <a:rPr lang="en-US" dirty="0"/>
              <a:t> </a:t>
            </a:r>
            <a:r>
              <a:rPr lang="en-US" dirty="0" err="1"/>
              <a:t>odit</a:t>
            </a:r>
            <a:r>
              <a:rPr lang="en-US" dirty="0"/>
              <a:t> </a:t>
            </a:r>
            <a:r>
              <a:rPr lang="en-US" dirty="0" err="1"/>
              <a:t>aut</a:t>
            </a:r>
            <a:r>
              <a:rPr lang="en-US" dirty="0"/>
              <a:t> fugit, sed </a:t>
            </a:r>
            <a:r>
              <a:rPr lang="en-US" dirty="0" err="1"/>
              <a:t>quia</a:t>
            </a:r>
            <a:r>
              <a:rPr lang="en-US" dirty="0"/>
              <a:t> </a:t>
            </a:r>
            <a:r>
              <a:rPr lang="en-US" dirty="0" err="1"/>
              <a:t>consequuntur</a:t>
            </a:r>
            <a:r>
              <a:rPr lang="en-US" dirty="0"/>
              <a:t> </a:t>
            </a:r>
            <a:r>
              <a:rPr lang="en-US" dirty="0" err="1"/>
              <a:t>magni</a:t>
            </a:r>
            <a:r>
              <a:rPr lang="en-US" dirty="0"/>
              <a:t> </a:t>
            </a:r>
            <a:r>
              <a:rPr lang="en-US" dirty="0" err="1"/>
              <a:t>dolores</a:t>
            </a:r>
            <a:r>
              <a:rPr lang="en-US" dirty="0"/>
              <a:t> </a:t>
            </a:r>
            <a:r>
              <a:rPr lang="en-US" dirty="0" err="1"/>
              <a:t>eos</a:t>
            </a:r>
            <a:r>
              <a:rPr lang="en-US" dirty="0"/>
              <a:t> qui </a:t>
            </a:r>
            <a:r>
              <a:rPr lang="en-US" dirty="0" err="1"/>
              <a:t>ratione</a:t>
            </a:r>
            <a:r>
              <a:rPr lang="en-US" dirty="0"/>
              <a:t> </a:t>
            </a:r>
            <a:r>
              <a:rPr lang="en-US" dirty="0" err="1"/>
              <a:t>voluptatem</a:t>
            </a:r>
            <a:r>
              <a:rPr lang="en-US" dirty="0"/>
              <a:t> </a:t>
            </a:r>
            <a:r>
              <a:rPr lang="en-US" dirty="0" err="1"/>
              <a:t>sequi</a:t>
            </a:r>
            <a:r>
              <a:rPr lang="en-US" dirty="0"/>
              <a:t> </a:t>
            </a:r>
            <a:r>
              <a:rPr lang="en-US" dirty="0" err="1"/>
              <a:t>nesciunt</a:t>
            </a:r>
            <a:r>
              <a:rPr lang="en-US" dirty="0"/>
              <a:t>.” </a:t>
            </a:r>
          </a:p>
        </p:txBody>
      </p:sp>
      <p:sp>
        <p:nvSpPr>
          <p:cNvPr id="5" name="Text Placeholder 4">
            <a:extLst>
              <a:ext uri="{FF2B5EF4-FFF2-40B4-BE49-F238E27FC236}">
                <a16:creationId xmlns:a16="http://schemas.microsoft.com/office/drawing/2014/main" id="{A0E32B49-4274-D64C-854E-20B50BAD0A35}"/>
              </a:ext>
            </a:extLst>
          </p:cNvPr>
          <p:cNvSpPr>
            <a:spLocks noGrp="1"/>
          </p:cNvSpPr>
          <p:nvPr>
            <p:ph type="body" sz="quarter" idx="10" hasCustomPrompt="1"/>
          </p:nvPr>
        </p:nvSpPr>
        <p:spPr>
          <a:xfrm>
            <a:off x="1682750" y="4808104"/>
            <a:ext cx="2979738" cy="712788"/>
          </a:xfrm>
          <a:prstGeom prst="rect">
            <a:avLst/>
          </a:prstGeom>
        </p:spPr>
        <p:txBody>
          <a:bodyPr/>
          <a:lstStyle>
            <a:lvl1pPr>
              <a:buFontTx/>
              <a:buNone/>
              <a:defRPr sz="1600" b="0" i="1" baseline="0">
                <a:solidFill>
                  <a:schemeClr val="tx1"/>
                </a:solidFill>
              </a:defRPr>
            </a:lvl1pPr>
          </a:lstStyle>
          <a:p>
            <a:pPr lvl="0"/>
            <a:r>
              <a:rPr lang="en-US" dirty="0" err="1"/>
              <a:t>Lorum</a:t>
            </a:r>
            <a:r>
              <a:rPr lang="en-US" dirty="0"/>
              <a:t> Ipsum dolor </a:t>
            </a:r>
            <a:r>
              <a:rPr lang="en-US" dirty="0" err="1"/>
              <a:t>todo</a:t>
            </a:r>
            <a:endParaRPr lang="en-US" dirty="0"/>
          </a:p>
        </p:txBody>
      </p:sp>
      <p:pic>
        <p:nvPicPr>
          <p:cNvPr id="3" name="Picture 2">
            <a:extLst>
              <a:ext uri="{FF2B5EF4-FFF2-40B4-BE49-F238E27FC236}">
                <a16:creationId xmlns:a16="http://schemas.microsoft.com/office/drawing/2014/main" id="{7CE88C94-4944-1A7C-1CAD-ADAE72013359}"/>
              </a:ext>
            </a:extLst>
          </p:cNvPr>
          <p:cNvPicPr>
            <a:picLocks noChangeAspect="1"/>
          </p:cNvPicPr>
          <p:nvPr userDrawn="1"/>
        </p:nvPicPr>
        <p:blipFill>
          <a:blip r:embed="rId2"/>
          <a:stretch>
            <a:fillRect/>
          </a:stretch>
        </p:blipFill>
        <p:spPr>
          <a:xfrm flipV="1">
            <a:off x="1524000" y="4427084"/>
            <a:ext cx="9279835" cy="64836"/>
          </a:xfrm>
          <a:prstGeom prst="rect">
            <a:avLst/>
          </a:prstGeom>
        </p:spPr>
      </p:pic>
    </p:spTree>
    <p:extLst>
      <p:ext uri="{BB962C8B-B14F-4D97-AF65-F5344CB8AC3E}">
        <p14:creationId xmlns:p14="http://schemas.microsoft.com/office/powerpoint/2010/main" val="242346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FD41-30EB-1D41-AD2F-532F491D6C6A}"/>
              </a:ext>
            </a:extLst>
          </p:cNvPr>
          <p:cNvSpPr>
            <a:spLocks noGrp="1"/>
          </p:cNvSpPr>
          <p:nvPr>
            <p:ph type="title" hasCustomPrompt="1"/>
          </p:nvPr>
        </p:nvSpPr>
        <p:spPr>
          <a:xfrm>
            <a:off x="838200" y="2036267"/>
            <a:ext cx="4794197" cy="1319707"/>
          </a:xfrm>
          <a:prstGeom prst="rect">
            <a:avLst/>
          </a:prstGeom>
        </p:spPr>
        <p:txBody>
          <a:bodyPr/>
          <a:lstStyle>
            <a:lvl1pPr>
              <a:lnSpc>
                <a:spcPct val="100000"/>
              </a:lnSpc>
              <a:spcAft>
                <a:spcPts val="600"/>
              </a:spcAft>
              <a:defRPr baseline="0">
                <a:solidFill>
                  <a:srgbClr val="FF8400"/>
                </a:solidFill>
              </a:defRPr>
            </a:lvl1pPr>
          </a:lstStyle>
          <a:p>
            <a:r>
              <a:rPr lang="en-US" dirty="0"/>
              <a:t>Click to edit yellow room for graphic</a:t>
            </a:r>
          </a:p>
        </p:txBody>
      </p:sp>
      <p:sp>
        <p:nvSpPr>
          <p:cNvPr id="4" name="Text Placeholder 3">
            <a:extLst>
              <a:ext uri="{FF2B5EF4-FFF2-40B4-BE49-F238E27FC236}">
                <a16:creationId xmlns:a16="http://schemas.microsoft.com/office/drawing/2014/main" id="{AC34168F-DEC5-9343-89DF-5B95C25A1D6C}"/>
              </a:ext>
            </a:extLst>
          </p:cNvPr>
          <p:cNvSpPr>
            <a:spLocks noGrp="1"/>
          </p:cNvSpPr>
          <p:nvPr>
            <p:ph type="body" sz="quarter" idx="10" hasCustomPrompt="1"/>
          </p:nvPr>
        </p:nvSpPr>
        <p:spPr>
          <a:xfrm>
            <a:off x="838199" y="3355975"/>
            <a:ext cx="8294649" cy="825190"/>
          </a:xfrm>
          <a:prstGeom prst="rect">
            <a:avLst/>
          </a:prstGeom>
          <a:ln>
            <a:noFill/>
          </a:ln>
        </p:spPr>
        <p:txBody>
          <a:bodyPr/>
          <a:lstStyle>
            <a:lvl1pPr marL="0" indent="0">
              <a:spcBef>
                <a:spcPts val="0"/>
              </a:spcBef>
              <a:buFontTx/>
              <a:buNone/>
              <a:defRPr>
                <a:ln>
                  <a:noFill/>
                </a:ln>
                <a:solidFill>
                  <a:schemeClr val="tx1"/>
                </a:solidFill>
              </a:defRPr>
            </a:lvl1pPr>
          </a:lstStyle>
          <a:p>
            <a:pPr lvl="0"/>
            <a:r>
              <a:rPr lang="en-US" dirty="0"/>
              <a:t>Click to edit subhead</a:t>
            </a:r>
          </a:p>
        </p:txBody>
      </p:sp>
      <p:pic>
        <p:nvPicPr>
          <p:cNvPr id="3" name="Picture 2">
            <a:extLst>
              <a:ext uri="{FF2B5EF4-FFF2-40B4-BE49-F238E27FC236}">
                <a16:creationId xmlns:a16="http://schemas.microsoft.com/office/drawing/2014/main" id="{2864F4ED-08BA-08F0-7EED-66882D2C0996}"/>
              </a:ext>
            </a:extLst>
          </p:cNvPr>
          <p:cNvPicPr>
            <a:picLocks noChangeAspect="1"/>
          </p:cNvPicPr>
          <p:nvPr userDrawn="1"/>
        </p:nvPicPr>
        <p:blipFill>
          <a:blip r:embed="rId2"/>
          <a:stretch>
            <a:fillRect/>
          </a:stretch>
        </p:blipFill>
        <p:spPr>
          <a:xfrm>
            <a:off x="838199" y="3317355"/>
            <a:ext cx="10515601" cy="73469"/>
          </a:xfrm>
          <a:prstGeom prst="rect">
            <a:avLst/>
          </a:prstGeom>
        </p:spPr>
      </p:pic>
    </p:spTree>
    <p:extLst>
      <p:ext uri="{BB962C8B-B14F-4D97-AF65-F5344CB8AC3E}">
        <p14:creationId xmlns:p14="http://schemas.microsoft.com/office/powerpoint/2010/main" val="2178793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6AA23-A7FF-3C4E-89CC-1D3C3AFD913B}"/>
              </a:ext>
            </a:extLst>
          </p:cNvPr>
          <p:cNvSpPr>
            <a:spLocks noGrp="1"/>
          </p:cNvSpPr>
          <p:nvPr>
            <p:ph type="title"/>
          </p:nvPr>
        </p:nvSpPr>
        <p:spPr>
          <a:xfrm>
            <a:off x="871972" y="256104"/>
            <a:ext cx="10881360" cy="749808"/>
          </a:xfrm>
          <a:prstGeom prst="rect">
            <a:avLst/>
          </a:prstGeom>
        </p:spPr>
        <p:txBody>
          <a:bodyPr anchor="b"/>
          <a:lstStyle>
            <a:lvl1pPr>
              <a:defRPr sz="3500" baseline="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5744C01-E4E3-3A4C-B1B1-0E86F6CB415B}"/>
              </a:ext>
            </a:extLst>
          </p:cNvPr>
          <p:cNvSpPr>
            <a:spLocks noGrp="1"/>
          </p:cNvSpPr>
          <p:nvPr>
            <p:ph type="pic" idx="1"/>
          </p:nvPr>
        </p:nvSpPr>
        <p:spPr>
          <a:xfrm>
            <a:off x="5581132" y="1149046"/>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5BED899-DE78-2F46-ADF9-57AF2E48F8D7}"/>
              </a:ext>
            </a:extLst>
          </p:cNvPr>
          <p:cNvSpPr>
            <a:spLocks noGrp="1"/>
          </p:cNvSpPr>
          <p:nvPr>
            <p:ph type="body" sz="half" idx="2"/>
          </p:nvPr>
        </p:nvSpPr>
        <p:spPr>
          <a:xfrm>
            <a:off x="888538" y="1149045"/>
            <a:ext cx="4351644" cy="4873625"/>
          </a:xfrm>
          <a:prstGeom prst="rect">
            <a:avLst/>
          </a:prstGeo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a:extLst>
              <a:ext uri="{FF2B5EF4-FFF2-40B4-BE49-F238E27FC236}">
                <a16:creationId xmlns:a16="http://schemas.microsoft.com/office/drawing/2014/main" id="{C8A8B4E6-3A6C-D98B-D7C1-F1FBE8FD049D}"/>
              </a:ext>
            </a:extLst>
          </p:cNvPr>
          <p:cNvPicPr>
            <a:picLocks noChangeAspect="1"/>
          </p:cNvPicPr>
          <p:nvPr userDrawn="1"/>
        </p:nvPicPr>
        <p:blipFill>
          <a:blip r:embed="rId2"/>
          <a:stretch>
            <a:fillRect/>
          </a:stretch>
        </p:blipFill>
        <p:spPr>
          <a:xfrm>
            <a:off x="871971" y="1012314"/>
            <a:ext cx="11054985" cy="77238"/>
          </a:xfrm>
          <a:prstGeom prst="rect">
            <a:avLst/>
          </a:prstGeom>
        </p:spPr>
      </p:pic>
    </p:spTree>
    <p:extLst>
      <p:ext uri="{BB962C8B-B14F-4D97-AF65-F5344CB8AC3E}">
        <p14:creationId xmlns:p14="http://schemas.microsoft.com/office/powerpoint/2010/main" val="2373211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6AA23-A7FF-3C4E-89CC-1D3C3AFD913B}"/>
              </a:ext>
            </a:extLst>
          </p:cNvPr>
          <p:cNvSpPr>
            <a:spLocks noGrp="1"/>
          </p:cNvSpPr>
          <p:nvPr>
            <p:ph type="title"/>
          </p:nvPr>
        </p:nvSpPr>
        <p:spPr>
          <a:xfrm>
            <a:off x="845573" y="286678"/>
            <a:ext cx="10854814" cy="749808"/>
          </a:xfrm>
          <a:prstGeom prst="rect">
            <a:avLst/>
          </a:prstGeom>
        </p:spPr>
        <p:txBody>
          <a:bodyPr anchor="b"/>
          <a:lstStyle>
            <a:lvl1pPr>
              <a:defRPr sz="3500" baseline="0">
                <a:solidFill>
                  <a:srgbClr val="FF8400"/>
                </a:solidFill>
              </a:defRPr>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5744C01-E4E3-3A4C-B1B1-0E86F6CB415B}"/>
              </a:ext>
            </a:extLst>
          </p:cNvPr>
          <p:cNvSpPr>
            <a:spLocks noGrp="1"/>
          </p:cNvSpPr>
          <p:nvPr>
            <p:ph type="pic" idx="1"/>
          </p:nvPr>
        </p:nvSpPr>
        <p:spPr>
          <a:xfrm>
            <a:off x="5698926" y="1149710"/>
            <a:ext cx="6001461"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5BED899-DE78-2F46-ADF9-57AF2E48F8D7}"/>
              </a:ext>
            </a:extLst>
          </p:cNvPr>
          <p:cNvSpPr>
            <a:spLocks noGrp="1"/>
          </p:cNvSpPr>
          <p:nvPr>
            <p:ph type="body" sz="half" idx="2"/>
          </p:nvPr>
        </p:nvSpPr>
        <p:spPr>
          <a:xfrm>
            <a:off x="845573" y="1149709"/>
            <a:ext cx="4525937" cy="4873625"/>
          </a:xfrm>
          <a:prstGeom prst="rect">
            <a:avLst/>
          </a:prstGeom>
        </p:spPr>
        <p:txBody>
          <a:bodyPr/>
          <a:lstStyle>
            <a:lvl1pPr marL="0" indent="0">
              <a:spcBef>
                <a:spcPts val="0"/>
              </a:spcBef>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5" name="Picture 4">
            <a:extLst>
              <a:ext uri="{FF2B5EF4-FFF2-40B4-BE49-F238E27FC236}">
                <a16:creationId xmlns:a16="http://schemas.microsoft.com/office/drawing/2014/main" id="{5067FACE-865C-0183-0A17-A0A2C7C3B151}"/>
              </a:ext>
            </a:extLst>
          </p:cNvPr>
          <p:cNvPicPr>
            <a:picLocks noChangeAspect="1"/>
          </p:cNvPicPr>
          <p:nvPr userDrawn="1"/>
        </p:nvPicPr>
        <p:blipFill>
          <a:blip r:embed="rId2"/>
          <a:stretch>
            <a:fillRect/>
          </a:stretch>
        </p:blipFill>
        <p:spPr>
          <a:xfrm>
            <a:off x="871971" y="1012314"/>
            <a:ext cx="11054985" cy="77238"/>
          </a:xfrm>
          <a:prstGeom prst="rect">
            <a:avLst/>
          </a:prstGeom>
        </p:spPr>
      </p:pic>
    </p:spTree>
    <p:extLst>
      <p:ext uri="{BB962C8B-B14F-4D97-AF65-F5344CB8AC3E}">
        <p14:creationId xmlns:p14="http://schemas.microsoft.com/office/powerpoint/2010/main" val="2126189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9586518"/>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67" r:id="rId4"/>
    <p:sldLayoutId id="2147483662" r:id="rId5"/>
    <p:sldLayoutId id="2147483664" r:id="rId6"/>
    <p:sldLayoutId id="2147483665" r:id="rId7"/>
    <p:sldLayoutId id="2147483657" r:id="rId8"/>
    <p:sldLayoutId id="2147483666" r:id="rId9"/>
  </p:sldLayoutIdLst>
  <p:txStyles>
    <p:titleStyle>
      <a:lvl1pPr algn="l" defTabSz="914400" rtl="0" eaLnBrk="1" latinLnBrk="0" hangingPunct="1">
        <a:lnSpc>
          <a:spcPct val="100000"/>
        </a:lnSpc>
        <a:spcBef>
          <a:spcPct val="0"/>
        </a:spcBef>
        <a:spcAft>
          <a:spcPts val="600"/>
        </a:spcAft>
        <a:buNone/>
        <a:defRPr sz="3500" b="1" i="0" kern="120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600"/>
        </a:spcAft>
        <a:buFont typeface="Wingdings" pitchFamily="2" charset="2"/>
        <a:buChar char="§"/>
        <a:defRPr sz="2400" kern="1200" baseline="0">
          <a:solidFill>
            <a:schemeClr val="bg2">
              <a:lumMod val="25000"/>
            </a:schemeClr>
          </a:solidFill>
          <a:latin typeface="+mn-lt"/>
          <a:ea typeface="+mn-ea"/>
          <a:cs typeface="+mn-cs"/>
        </a:defRPr>
      </a:lvl1pPr>
      <a:lvl2pPr marL="742950" indent="-285750" algn="l" defTabSz="457200" rtl="0" eaLnBrk="1" fontAlgn="base" latinLnBrk="0" hangingPunct="1">
        <a:lnSpc>
          <a:spcPct val="100000"/>
        </a:lnSpc>
        <a:spcBef>
          <a:spcPts val="0"/>
        </a:spcBef>
        <a:spcAft>
          <a:spcPts val="600"/>
        </a:spcAft>
        <a:buClrTx/>
        <a:buSzPct val="100000"/>
        <a:buFont typeface="Arial" panose="020B0604020202020204" pitchFamily="34" charset="0"/>
        <a:buChar char="–"/>
        <a:defRPr sz="2400" kern="1200" baseline="0">
          <a:solidFill>
            <a:schemeClr val="bg2">
              <a:lumMod val="25000"/>
            </a:schemeClr>
          </a:solidFill>
          <a:latin typeface="+mn-lt"/>
          <a:ea typeface="+mn-ea"/>
          <a:cs typeface="+mn-cs"/>
        </a:defRPr>
      </a:lvl2pPr>
      <a:lvl3pPr marL="1143000" indent="-228600" algn="l" defTabSz="914400" rtl="0" eaLnBrk="1" latinLnBrk="0" hangingPunct="1">
        <a:lnSpc>
          <a:spcPct val="100000"/>
        </a:lnSpc>
        <a:spcBef>
          <a:spcPts val="500"/>
        </a:spcBef>
        <a:spcAft>
          <a:spcPts val="600"/>
        </a:spcAft>
        <a:buFont typeface="Wingdings" pitchFamily="2" charset="2"/>
        <a:buChar char="§"/>
        <a:defRPr sz="2800" kern="1200" baseline="0">
          <a:solidFill>
            <a:schemeClr val="bg2">
              <a:lumMod val="25000"/>
            </a:schemeClr>
          </a:solidFill>
          <a:latin typeface="+mn-lt"/>
          <a:ea typeface="+mn-ea"/>
          <a:cs typeface="+mn-cs"/>
        </a:defRPr>
      </a:lvl3pPr>
      <a:lvl4pPr marL="1600200" indent="-228600" algn="l" defTabSz="914400" rtl="0" eaLnBrk="1" latinLnBrk="0" hangingPunct="1">
        <a:lnSpc>
          <a:spcPct val="100000"/>
        </a:lnSpc>
        <a:spcBef>
          <a:spcPts val="500"/>
        </a:spcBef>
        <a:spcAft>
          <a:spcPts val="600"/>
        </a:spcAft>
        <a:buFont typeface="Wingdings" pitchFamily="2" charset="2"/>
        <a:buChar char="§"/>
        <a:defRPr sz="1800" kern="1200" baseline="0">
          <a:solidFill>
            <a:schemeClr val="bg2">
              <a:lumMod val="25000"/>
            </a:schemeClr>
          </a:solidFill>
          <a:latin typeface="+mn-lt"/>
          <a:ea typeface="+mn-ea"/>
          <a:cs typeface="+mn-cs"/>
        </a:defRPr>
      </a:lvl4pPr>
      <a:lvl5pPr marL="2057400" indent="-228600" algn="l" defTabSz="914400" rtl="0" eaLnBrk="1" latinLnBrk="0" hangingPunct="1">
        <a:lnSpc>
          <a:spcPct val="100000"/>
        </a:lnSpc>
        <a:spcBef>
          <a:spcPts val="500"/>
        </a:spcBef>
        <a:spcAft>
          <a:spcPts val="600"/>
        </a:spcAft>
        <a:buFont typeface="Wingdings" pitchFamily="2" charset="2"/>
        <a:buChar char="§"/>
        <a:defRPr sz="1800" kern="1200" baseline="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A6982A8-58A9-33D0-4601-F45E15662CEB}"/>
              </a:ext>
            </a:extLst>
          </p:cNvPr>
          <p:cNvPicPr>
            <a:picLocks noChangeAspect="1"/>
          </p:cNvPicPr>
          <p:nvPr/>
        </p:nvPicPr>
        <p:blipFill>
          <a:blip r:embed="rId2"/>
          <a:srcRect t="20244"/>
          <a:stretch>
            <a:fillRect/>
          </a:stretch>
        </p:blipFill>
        <p:spPr>
          <a:xfrm>
            <a:off x="174812" y="1289918"/>
            <a:ext cx="11842376" cy="5607424"/>
          </a:xfrm>
          <a:prstGeom prst="rect">
            <a:avLst/>
          </a:prstGeom>
        </p:spPr>
      </p:pic>
      <p:sp>
        <p:nvSpPr>
          <p:cNvPr id="2" name="Title 1">
            <a:extLst>
              <a:ext uri="{FF2B5EF4-FFF2-40B4-BE49-F238E27FC236}">
                <a16:creationId xmlns:a16="http://schemas.microsoft.com/office/drawing/2014/main" id="{B31BC881-6C17-4A48-A652-7F7B4EED57B3}"/>
              </a:ext>
            </a:extLst>
          </p:cNvPr>
          <p:cNvSpPr>
            <a:spLocks noGrp="1"/>
          </p:cNvSpPr>
          <p:nvPr>
            <p:ph type="title"/>
          </p:nvPr>
        </p:nvSpPr>
        <p:spPr>
          <a:xfrm>
            <a:off x="557949" y="86878"/>
            <a:ext cx="10885202" cy="750077"/>
          </a:xfrm>
        </p:spPr>
        <p:txBody>
          <a:bodyPr/>
          <a:lstStyle/>
          <a:p>
            <a:r>
              <a:rPr lang="en-US" dirty="0"/>
              <a:t>Lenacapavir for </a:t>
            </a:r>
            <a:r>
              <a:rPr lang="en-US" dirty="0" err="1"/>
              <a:t>PrEP</a:t>
            </a:r>
            <a:r>
              <a:rPr lang="en-US" dirty="0"/>
              <a:t> Rollout</a:t>
            </a:r>
          </a:p>
        </p:txBody>
      </p:sp>
      <p:sp>
        <p:nvSpPr>
          <p:cNvPr id="7" name="Text Placeholder 6">
            <a:extLst>
              <a:ext uri="{FF2B5EF4-FFF2-40B4-BE49-F238E27FC236}">
                <a16:creationId xmlns:a16="http://schemas.microsoft.com/office/drawing/2014/main" id="{E6AADFB2-12E9-1D8C-D186-0DC99468442A}"/>
              </a:ext>
            </a:extLst>
          </p:cNvPr>
          <p:cNvSpPr>
            <a:spLocks noGrp="1"/>
          </p:cNvSpPr>
          <p:nvPr>
            <p:ph type="body" sz="quarter" idx="10"/>
          </p:nvPr>
        </p:nvSpPr>
        <p:spPr>
          <a:xfrm>
            <a:off x="557949" y="758469"/>
            <a:ext cx="11163300" cy="531449"/>
          </a:xfrm>
        </p:spPr>
        <p:txBody>
          <a:bodyPr/>
          <a:lstStyle/>
          <a:p>
            <a:r>
              <a:rPr lang="en-US" sz="1200" dirty="0"/>
              <a:t>The Bureau of Global Health Security and Diplomacy (GHSD) and Global Fund are supporting 29 low- and middle-income countries (LMICs) with early access to programmatic supply of LEN. The first supply arrived in Eswatini and Zambia in November 2025 and the rest will be arriving throughout 2026 and early 2027. The Gates Foundation, Gilead, the NIH and </a:t>
            </a:r>
            <a:r>
              <a:rPr lang="en-US" sz="1200" dirty="0" err="1"/>
              <a:t>Unitaid</a:t>
            </a:r>
            <a:r>
              <a:rPr lang="en-US" sz="1200" dirty="0"/>
              <a:t> are also supporting 36 implementation science (IS) projects in 9 countries.</a:t>
            </a:r>
          </a:p>
        </p:txBody>
      </p:sp>
    </p:spTree>
    <p:extLst>
      <p:ext uri="{BB962C8B-B14F-4D97-AF65-F5344CB8AC3E}">
        <p14:creationId xmlns:p14="http://schemas.microsoft.com/office/powerpoint/2010/main" val="2949875623"/>
      </p:ext>
    </p:extLst>
  </p:cSld>
  <p:clrMapOvr>
    <a:masterClrMapping/>
  </p:clrMapOvr>
</p:sld>
</file>

<file path=ppt/theme/theme1.xml><?xml version="1.0" encoding="utf-8"?>
<a:theme xmlns:a="http://schemas.openxmlformats.org/drawingml/2006/main" name="Office Theme">
  <a:themeElements>
    <a:clrScheme name="Custom 23">
      <a:dk1>
        <a:srgbClr val="DF002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1. AVAC Infographic Presentation Template" id="{E82A67C8-C645-9340-9C24-B233202EDA4D}" vid="{A5E2EC13-AB3E-764B-9AEF-61E67F28A6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ecbb6b75-ed16-40cd-a9a8-77cf87046b80">
      <Terms xmlns="http://schemas.microsoft.com/office/infopath/2007/PartnerControls"/>
    </lcf76f155ced4ddcb4097134ff3c332f>
    <TaxCatchAll xmlns="537d2ee8-cfed-489f-8fdb-1f0a01b7be07" xsi:nil="true"/>
    <SharedWithUsers xmlns="537d2ee8-cfed-489f-8fdb-1f0a01b7be07">
      <UserInfo>
        <DisplayName>Navita Jain</DisplayName>
        <AccountId>51</AccountId>
        <AccountType/>
      </UserInfo>
      <UserInfo>
        <DisplayName>Justine MacWilliam</DisplayName>
        <AccountId>56</AccountId>
        <AccountType/>
      </UserInfo>
      <UserInfo>
        <DisplayName>Cindra Feuer</DisplayName>
        <AccountId>47</AccountId>
        <AccountType/>
      </UserInfo>
      <UserInfo>
        <DisplayName>Jason Rosenberg</DisplayName>
        <AccountId>11</AccountId>
        <AccountType/>
      </UserInfo>
      <UserInfo>
        <DisplayName>Erin Kiernon</DisplayName>
        <AccountId>53</AccountId>
        <AccountType/>
      </UserInfo>
      <UserInfo>
        <DisplayName>Deirdre Grant</DisplayName>
        <AccountId>39</AccountId>
        <AccountType/>
      </UserInfo>
      <UserInfo>
        <DisplayName>Janki Tailor</DisplayName>
        <AccountId>41</AccountId>
        <AccountType/>
      </UserInfo>
      <UserInfo>
        <DisplayName>John Meade</DisplayName>
        <AccountId>58</AccountId>
        <AccountType/>
      </UserInfo>
      <UserInfo>
        <DisplayName>Wawira Nyagah</DisplayName>
        <AccountId>42</AccountId>
        <AccountType/>
      </UserInfo>
      <UserInfo>
        <DisplayName>Nandi Sikwana</DisplayName>
        <AccountId>68</AccountId>
        <AccountType/>
      </UserInfo>
      <UserInfo>
        <DisplayName>Randy Goetz</DisplayName>
        <AccountId>49</AccountId>
        <AccountType/>
      </UserInfo>
      <UserInfo>
        <DisplayName>Rachel Saunders</DisplayName>
        <AccountId>67</AccountId>
        <AccountType/>
      </UserInfo>
      <UserInfo>
        <DisplayName>Roberta Sutton</DisplayName>
        <AccountId>70</AccountId>
        <AccountType/>
      </UserInfo>
      <UserInfo>
        <DisplayName>Isha Tendolkar</DisplayName>
        <AccountId>71</AccountId>
        <AccountType/>
      </UserInfo>
      <UserInfo>
        <DisplayName>Kenyon Farrow</DisplayName>
        <AccountId>102</AccountId>
        <AccountType/>
      </UserInfo>
      <UserInfo>
        <DisplayName>Suraj Madoori</DisplayName>
        <AccountId>57</AccountId>
        <AccountType/>
      </UserInfo>
      <UserInfo>
        <DisplayName>Manju Chatani</DisplayName>
        <AccountId>46</AccountId>
        <AccountType/>
      </UserInfo>
      <UserInfo>
        <DisplayName>Saira George Carballo</DisplayName>
        <AccountId>85</AccountId>
        <AccountType/>
      </UserInfo>
      <UserInfo>
        <DisplayName>Abigail Smith</DisplayName>
        <AccountId>69</AccountId>
        <AccountType/>
      </UserInfo>
      <UserInfo>
        <DisplayName>Kate Segal</DisplayName>
        <AccountId>43</AccountId>
        <AccountType/>
      </UserInfo>
      <UserInfo>
        <DisplayName>Grace Kumwenda</DisplayName>
        <AccountId>54</AccountId>
        <AccountType/>
      </UserInfo>
      <UserInfo>
        <DisplayName>Bridget JJuuko</DisplayName>
        <AccountId>81</AccountId>
        <AccountType/>
      </UserInfo>
      <UserInfo>
        <DisplayName>Jeanne Baron</DisplayName>
        <AccountId>10</AccountId>
        <AccountType/>
      </UserInfo>
      <UserInfo>
        <DisplayName>Hannah Nelson</DisplayName>
        <AccountId>61</AccountId>
        <AccountType/>
      </UserInfo>
      <UserInfo>
        <DisplayName>Daisy Ouya</DisplayName>
        <AccountId>64</AccountId>
        <AccountType/>
      </UserInfo>
      <UserInfo>
        <DisplayName>Grace Tetteh</DisplayName>
        <AccountId>72</AccountId>
        <AccountType/>
      </UserInfo>
      <UserInfo>
        <DisplayName>Alison Footman</DisplayName>
        <AccountId>34</AccountId>
        <AccountType/>
      </UserInfo>
      <UserInfo>
        <DisplayName>Samantha Rick</DisplayName>
        <AccountId>65</AccountId>
        <AccountType/>
      </UserInfo>
      <UserInfo>
        <DisplayName>Alexa Alexander</DisplayName>
        <AccountId>44</AccountId>
        <AccountType/>
      </UserInfo>
      <UserInfo>
        <DisplayName>Jennifer Brunet</DisplayName>
        <AccountId>12</AccountId>
        <AccountType/>
      </UserInfo>
      <UserInfo>
        <DisplayName>Annette Gaudino</DisplayName>
        <AccountId>48</AccountId>
        <AccountType/>
      </UserInfo>
      <UserInfo>
        <DisplayName>Estelle Ngaba</DisplayName>
        <AccountId>62</AccountId>
        <AccountType/>
      </UserInfo>
      <UserInfo>
        <DisplayName>Stacey Hannah</DisplayName>
        <AccountId>50</AccountId>
        <AccountType/>
      </UserInfo>
      <UserInfo>
        <DisplayName>Alysha White</DisplayName>
        <AccountId>73</AccountId>
        <AccountType/>
      </UserInfo>
      <UserInfo>
        <DisplayName>Levi Butcher</DisplayName>
        <AccountId>6</AccountId>
        <AccountType/>
      </UserInfo>
      <UserInfo>
        <DisplayName>Kalob Gossett</DisplayName>
        <AccountId>86</AccountId>
        <AccountType/>
      </UserInfo>
      <UserInfo>
        <DisplayName>Breanne Lievense</DisplayName>
        <AccountId>55</AccountId>
        <AccountType/>
      </UserInfo>
      <UserInfo>
        <DisplayName>Catherine Verde Hashim</DisplayName>
        <AccountId>38</AccountId>
        <AccountType/>
      </UserInfo>
      <UserInfo>
        <DisplayName>Arlene Osborne-Francois</DisplayName>
        <AccountId>63</AccountId>
        <AccountType/>
      </UserInfo>
      <UserInfo>
        <DisplayName>Shiva Mozaffarian</DisplayName>
        <AccountId>59</AccountId>
        <AccountType/>
      </UserInfo>
      <UserInfo>
        <DisplayName>Richard Muko</DisplayName>
        <AccountId>60</AccountId>
        <AccountType/>
      </UserInfo>
      <UserInfo>
        <DisplayName>Micky Hingorani</DisplayName>
        <AccountId>13</AccountId>
        <AccountType/>
      </UserInfo>
      <UserInfo>
        <DisplayName>Angelo Katumba</DisplayName>
        <AccountId>52</AccountId>
        <AccountType/>
      </UserInfo>
      <UserInfo>
        <DisplayName>Maureen Luba</DisplayName>
        <AccountId>129</AccountId>
        <AccountType/>
      </UserInfo>
      <UserInfo>
        <DisplayName>Mitchell Warren</DisplayName>
        <AccountId>40</AccountId>
        <AccountType/>
      </UserInfo>
      <UserInfo>
        <DisplayName>Wanda Buckner</DisplayName>
        <AccountId>45</AccountId>
        <AccountType/>
      </UserInfo>
      <UserInfo>
        <DisplayName>Jessica Salzwedel</DisplayName>
        <AccountId>66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05F5BB1116A90459E245489F20C500F" ma:contentTypeVersion="15" ma:contentTypeDescription="Create a new document." ma:contentTypeScope="" ma:versionID="9a38a62cd8400aab58277a35adcaaf94">
  <xsd:schema xmlns:xsd="http://www.w3.org/2001/XMLSchema" xmlns:xs="http://www.w3.org/2001/XMLSchema" xmlns:p="http://schemas.microsoft.com/office/2006/metadata/properties" xmlns:ns2="ecbb6b75-ed16-40cd-a9a8-77cf87046b80" xmlns:ns3="537d2ee8-cfed-489f-8fdb-1f0a01b7be07" targetNamespace="http://schemas.microsoft.com/office/2006/metadata/properties" ma:root="true" ma:fieldsID="9fe388edf8f56ca1b675e030cad9d84f" ns2:_="" ns3:_="">
    <xsd:import namespace="ecbb6b75-ed16-40cd-a9a8-77cf87046b80"/>
    <xsd:import namespace="537d2ee8-cfed-489f-8fdb-1f0a01b7be07"/>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LengthInSeconds" minOccurs="0"/>
                <xsd:element ref="ns2:MediaServiceOCR" minOccurs="0"/>
                <xsd:element ref="ns2:MediaServiceLocation"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bb6b75-ed16-40cd-a9a8-77cf87046b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48a61325-a799-49ec-90cd-bdb119cc2d2d"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37d2ee8-cfed-489f-8fdb-1f0a01b7be07"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2d5c1ba9-5ec8-4f86-ac8f-7070fd28c86b}" ma:internalName="TaxCatchAll" ma:showField="CatchAllData" ma:web="537d2ee8-cfed-489f-8fdb-1f0a01b7be0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379A11-7818-453A-894C-7320E5D4E16C}">
  <ds:schemaRefs>
    <ds:schemaRef ds:uri="http://schemas.microsoft.com/office/2006/documentManagement/types"/>
    <ds:schemaRef ds:uri="http://www.w3.org/XML/1998/namespace"/>
    <ds:schemaRef ds:uri="http://purl.org/dc/dcmitype/"/>
    <ds:schemaRef ds:uri="http://purl.org/dc/elements/1.1/"/>
    <ds:schemaRef ds:uri="537d2ee8-cfed-489f-8fdb-1f0a01b7be07"/>
    <ds:schemaRef ds:uri="http://schemas.microsoft.com/office/infopath/2007/PartnerControls"/>
    <ds:schemaRef ds:uri="http://purl.org/dc/terms/"/>
    <ds:schemaRef ds:uri="http://schemas.openxmlformats.org/package/2006/metadata/core-properties"/>
    <ds:schemaRef ds:uri="ecbb6b75-ed16-40cd-a9a8-77cf87046b80"/>
    <ds:schemaRef ds:uri="http://schemas.microsoft.com/office/2006/metadata/properties"/>
  </ds:schemaRefs>
</ds:datastoreItem>
</file>

<file path=customXml/itemProps2.xml><?xml version="1.0" encoding="utf-8"?>
<ds:datastoreItem xmlns:ds="http://schemas.openxmlformats.org/officeDocument/2006/customXml" ds:itemID="{940E87A8-44B7-4A83-BD93-F35FAF141C17}">
  <ds:schemaRefs>
    <ds:schemaRef ds:uri="http://schemas.microsoft.com/sharepoint/v3/contenttype/forms"/>
  </ds:schemaRefs>
</ds:datastoreItem>
</file>

<file path=customXml/itemProps3.xml><?xml version="1.0" encoding="utf-8"?>
<ds:datastoreItem xmlns:ds="http://schemas.openxmlformats.org/officeDocument/2006/customXml" ds:itemID="{4E097BF3-3A99-456C-9DDC-FEE90DD710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cbb6b75-ed16-40cd-a9a8-77cf87046b80"/>
    <ds:schemaRef ds:uri="537d2ee8-cfed-489f-8fdb-1f0a01b7be0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36</TotalTime>
  <Words>84</Words>
  <Application>Microsoft Macintosh PowerPoint</Application>
  <PresentationFormat>Widescreen</PresentationFormat>
  <Paragraphs>2</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Wingdings</vt:lpstr>
      <vt:lpstr>Office Theme</vt:lpstr>
      <vt:lpstr>Lenacapavir for PrEP Rollout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Roberta Sutton</dc:creator>
  <cp:lastModifiedBy>Mary Kate Hull</cp:lastModifiedBy>
  <cp:revision>9</cp:revision>
  <dcterms:created xsi:type="dcterms:W3CDTF">2026-03-04T01:28:11Z</dcterms:created>
  <dcterms:modified xsi:type="dcterms:W3CDTF">2026-10-21T12:38:44Z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0x010100705F5BB1116A90459E245489F20C500F</vt:lpwstr>
  </property>
  <property fmtid="{D5CDD505-2E9C-101B-9397-08002B2CF9AE}" pid="3" name="MediaServiceImageTags">
    <vt:lpwstr/>
  </property>
</Properties>
</file>