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14748099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57092D-020D-774C-8E90-77A5BA756A39}" v="2" dt="2026-07-14T15:41:13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8"/>
    <p:restoredTop sz="96405"/>
  </p:normalViewPr>
  <p:slideViewPr>
    <p:cSldViewPr snapToGrid="0" snapToObjects="1">
      <p:cViewPr varScale="1">
        <p:scale>
          <a:sx n="122" d="100"/>
          <a:sy n="122" d="100"/>
        </p:scale>
        <p:origin x="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e Lievense" userId="0a735ab4-3161-4127-bffe-ef69975754c3" providerId="ADAL" clId="{55F55B7F-E20C-5491-ADA0-835C5BDABA9A}"/>
    <pc:docChg chg="custSel addSld delSld modSld">
      <pc:chgData name="Breanne Lievense" userId="0a735ab4-3161-4127-bffe-ef69975754c3" providerId="ADAL" clId="{55F55B7F-E20C-5491-ADA0-835C5BDABA9A}" dt="2026-07-14T15:41:19.893" v="35" actId="1076"/>
      <pc:docMkLst>
        <pc:docMk/>
      </pc:docMkLst>
      <pc:sldChg chg="addSp delSp modSp add mod">
        <pc:chgData name="Breanne Lievense" userId="0a735ab4-3161-4127-bffe-ef69975754c3" providerId="ADAL" clId="{55F55B7F-E20C-5491-ADA0-835C5BDABA9A}" dt="2026-07-14T15:41:19.893" v="35" actId="1076"/>
        <pc:sldMkLst>
          <pc:docMk/>
          <pc:sldMk cId="3449940624" sldId="2147480990"/>
        </pc:sldMkLst>
        <pc:spChg chg="add mod">
          <ac:chgData name="Breanne Lievense" userId="0a735ab4-3161-4127-bffe-ef69975754c3" providerId="ADAL" clId="{55F55B7F-E20C-5491-ADA0-835C5BDABA9A}" dt="2026-07-14T15:41:11.215" v="33" actId="164"/>
          <ac:spMkLst>
            <pc:docMk/>
            <pc:sldMk cId="3449940624" sldId="2147480990"/>
            <ac:spMk id="7" creationId="{A23445F0-E5D0-67F5-B623-D67DA66C38CE}"/>
          </ac:spMkLst>
        </pc:spChg>
        <pc:grpChg chg="add mod">
          <ac:chgData name="Breanne Lievense" userId="0a735ab4-3161-4127-bffe-ef69975754c3" providerId="ADAL" clId="{55F55B7F-E20C-5491-ADA0-835C5BDABA9A}" dt="2026-07-14T15:41:19.893" v="35" actId="1076"/>
          <ac:grpSpMkLst>
            <pc:docMk/>
            <pc:sldMk cId="3449940624" sldId="2147480990"/>
            <ac:grpSpMk id="9" creationId="{FEC6F7BE-6480-10B6-D638-1E638DD053C5}"/>
          </ac:grpSpMkLst>
        </pc:grpChg>
        <pc:grpChg chg="del">
          <ac:chgData name="Breanne Lievense" userId="0a735ab4-3161-4127-bffe-ef69975754c3" providerId="ADAL" clId="{55F55B7F-E20C-5491-ADA0-835C5BDABA9A}" dt="2026-07-14T15:40:21.925" v="21" actId="478"/>
          <ac:grpSpMkLst>
            <pc:docMk/>
            <pc:sldMk cId="3449940624" sldId="2147480990"/>
            <ac:grpSpMk id="14" creationId="{9B01BA40-4EAB-6684-441D-965AB5F97B4F}"/>
          </ac:grpSpMkLst>
        </pc:grpChg>
        <pc:picChg chg="add mod modCrop">
          <ac:chgData name="Breanne Lievense" userId="0a735ab4-3161-4127-bffe-ef69975754c3" providerId="ADAL" clId="{55F55B7F-E20C-5491-ADA0-835C5BDABA9A}" dt="2026-07-14T15:41:11.215" v="33" actId="164"/>
          <ac:picMkLst>
            <pc:docMk/>
            <pc:sldMk cId="3449940624" sldId="2147480990"/>
            <ac:picMk id="6" creationId="{94350A96-CD84-5362-E985-D9E2D6F89F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035E6-AFE3-124E-9F6F-371CCE7F2752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215555-3022-BA42-B969-9B686877E6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07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ECEAA-CBA9-4343-8EB8-389197A300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6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</a:t>
            </a:r>
            <a:r>
              <a:rPr lang="en-US" dirty="0" err="1"/>
              <a:t>labore</a:t>
            </a:r>
            <a:r>
              <a:rPr lang="en-US" dirty="0"/>
              <a:t>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8B714-A8BA-B5DE-6A3A-BC33F8B5376F}"/>
              </a:ext>
            </a:extLst>
          </p:cNvPr>
          <p:cNvSpPr txBox="1"/>
          <p:nvPr userDrawn="1"/>
        </p:nvSpPr>
        <p:spPr>
          <a:xfrm>
            <a:off x="10738226" y="5951635"/>
            <a:ext cx="14622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July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C481E-07B0-8184-0EED-AEAA1D2F1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EC6F7BE-6480-10B6-D638-1E638DD053C5}"/>
              </a:ext>
            </a:extLst>
          </p:cNvPr>
          <p:cNvGrpSpPr/>
          <p:nvPr/>
        </p:nvGrpSpPr>
        <p:grpSpPr>
          <a:xfrm>
            <a:off x="912855" y="2103741"/>
            <a:ext cx="9867397" cy="4445878"/>
            <a:chOff x="968768" y="2154619"/>
            <a:chExt cx="9867397" cy="444587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4350A96-CD84-5362-E985-D9E2D6F89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8147" b="3774"/>
            <a:stretch>
              <a:fillRect/>
            </a:stretch>
          </p:blipFill>
          <p:spPr>
            <a:xfrm>
              <a:off x="968768" y="2154619"/>
              <a:ext cx="9867397" cy="440330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23445F0-E5D0-67F5-B623-D67DA66C38CE}"/>
                </a:ext>
              </a:extLst>
            </p:cNvPr>
            <p:cNvSpPr/>
            <p:nvPr/>
          </p:nvSpPr>
          <p:spPr>
            <a:xfrm>
              <a:off x="7210097" y="6274676"/>
              <a:ext cx="3594537" cy="3258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F2861C1-E4B3-84D4-23B1-BC0DFAFDF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HIV Cure Research Cohorts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AAAD8-A371-31EB-2B67-DB1BCC8F80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108273"/>
            <a:ext cx="11014494" cy="944150"/>
          </a:xfrm>
        </p:spPr>
        <p:txBody>
          <a:bodyPr/>
          <a:lstStyle/>
          <a:p>
            <a:r>
              <a:rPr lang="en-US" sz="2000"/>
              <a:t>Groups of people living with HIV volunteer to participate in long-term studies exploring how HIV persists in the body and testing various strategies to achieve long-term viral remission without antiretroviral therapy; these cohorts are fundamental to the pursuit of an HIV cure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2BD382-D9DB-D2E3-A0D1-077C70199BDE}"/>
              </a:ext>
            </a:extLst>
          </p:cNvPr>
          <p:cNvGrpSpPr/>
          <p:nvPr/>
        </p:nvGrpSpPr>
        <p:grpSpPr>
          <a:xfrm>
            <a:off x="6345447" y="6186106"/>
            <a:ext cx="4354508" cy="604465"/>
            <a:chOff x="6345447" y="6186106"/>
            <a:chExt cx="4354508" cy="60446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E34C8E7-DE2E-2AC1-2BB6-B1005539E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15589" y="6186106"/>
              <a:ext cx="684366" cy="60446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AD675D-D5B7-8D32-F6A8-F005B5A9F6C7}"/>
                </a:ext>
              </a:extLst>
            </p:cNvPr>
            <p:cNvSpPr txBox="1"/>
            <p:nvPr/>
          </p:nvSpPr>
          <p:spPr>
            <a:xfrm>
              <a:off x="6345447" y="6349564"/>
              <a:ext cx="36396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i="1" dirty="0">
                  <a:solidFill>
                    <a:schemeClr val="bg2">
                      <a:lumMod val="25000"/>
                    </a:schemeClr>
                  </a:solidFill>
                </a:rPr>
                <a:t>This graphic was developed using grant funding provided by the National Institutes of Health, grant number UM1AI164566 </a:t>
              </a:r>
              <a:endParaRPr lang="en-US" sz="10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94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52B8FCF-31C3-4063-9D25-BA81F498C0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379A11-7818-453A-894C-7320E5D4E16C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ecbb6b75-ed16-40cd-a9a8-77cf87046b80"/>
    <ds:schemaRef ds:uri="http://schemas.openxmlformats.org/package/2006/metadata/core-properties"/>
    <ds:schemaRef ds:uri="http://schemas.microsoft.com/office/2006/metadata/properties"/>
    <ds:schemaRef ds:uri="537d2ee8-cfed-489f-8fdb-1f0a01b7be07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66</Words>
  <Application>Microsoft Macintosh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Wingdings</vt:lpstr>
      <vt:lpstr>Office Theme</vt:lpstr>
      <vt:lpstr>HIV Cure Research Cohorts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Breanne Lievense</cp:lastModifiedBy>
  <cp:revision>7</cp:revision>
  <dcterms:created xsi:type="dcterms:W3CDTF">2025-06-19T10:20:48Z</dcterms:created>
  <dcterms:modified xsi:type="dcterms:W3CDTF">2026-07-14T15:41:24Z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