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31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57092D-020D-774C-8E90-77A5BA756A39}" v="4" dt="2026-07-07T18:03:08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21"/>
    <p:restoredTop sz="96405"/>
  </p:normalViewPr>
  <p:slideViewPr>
    <p:cSldViewPr snapToGrid="0" snapToObjects="1">
      <p:cViewPr>
        <p:scale>
          <a:sx n="89" d="100"/>
          <a:sy n="89" d="100"/>
        </p:scale>
        <p:origin x="536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custSel modSld">
      <pc:chgData name="Breanne Lievense" userId="0a735ab4-3161-4127-bffe-ef69975754c3" providerId="ADAL" clId="{55F55B7F-E20C-5491-ADA0-835C5BDABA9A}" dt="2026-07-07T18:03:19.527" v="18" actId="1076"/>
      <pc:docMkLst>
        <pc:docMk/>
      </pc:docMkLst>
      <pc:sldChg chg="addSp delSp modSp mod">
        <pc:chgData name="Breanne Lievense" userId="0a735ab4-3161-4127-bffe-ef69975754c3" providerId="ADAL" clId="{55F55B7F-E20C-5491-ADA0-835C5BDABA9A}" dt="2026-07-07T18:03:19.527" v="18" actId="1076"/>
        <pc:sldMkLst>
          <pc:docMk/>
          <pc:sldMk cId="2215136113" sldId="2145707314"/>
        </pc:sldMkLst>
        <pc:spChg chg="add mod">
          <ac:chgData name="Breanne Lievense" userId="0a735ab4-3161-4127-bffe-ef69975754c3" providerId="ADAL" clId="{55F55B7F-E20C-5491-ADA0-835C5BDABA9A}" dt="2026-07-07T18:02:21.850" v="8" actId="164"/>
          <ac:spMkLst>
            <pc:docMk/>
            <pc:sldMk cId="2215136113" sldId="2145707314"/>
            <ac:spMk id="6" creationId="{524F6AB2-2BD0-0079-3E32-4E9BFA4847D1}"/>
          </ac:spMkLst>
        </pc:spChg>
        <pc:spChg chg="mod">
          <ac:chgData name="Breanne Lievense" userId="0a735ab4-3161-4127-bffe-ef69975754c3" providerId="ADAL" clId="{55F55B7F-E20C-5491-ADA0-835C5BDABA9A}" dt="2026-07-07T18:03:08.775" v="17" actId="166"/>
          <ac:spMkLst>
            <pc:docMk/>
            <pc:sldMk cId="2215136113" sldId="2145707314"/>
            <ac:spMk id="19" creationId="{6EAD675D-D5B7-8D32-F6A8-F005B5A9F6C7}"/>
          </ac:spMkLst>
        </pc:spChg>
        <pc:grpChg chg="add mod">
          <ac:chgData name="Breanne Lievense" userId="0a735ab4-3161-4127-bffe-ef69975754c3" providerId="ADAL" clId="{55F55B7F-E20C-5491-ADA0-835C5BDABA9A}" dt="2026-07-07T18:02:21.850" v="8" actId="164"/>
          <ac:grpSpMkLst>
            <pc:docMk/>
            <pc:sldMk cId="2215136113" sldId="2145707314"/>
            <ac:grpSpMk id="7" creationId="{B6EF9591-04A9-EC0A-CE71-5565E66B0C16}"/>
          </ac:grpSpMkLst>
        </pc:grpChg>
        <pc:grpChg chg="mod">
          <ac:chgData name="Breanne Lievense" userId="0a735ab4-3161-4127-bffe-ef69975754c3" providerId="ADAL" clId="{55F55B7F-E20C-5491-ADA0-835C5BDABA9A}" dt="2026-07-07T18:02:21.850" v="8" actId="164"/>
          <ac:grpSpMkLst>
            <pc:docMk/>
            <pc:sldMk cId="2215136113" sldId="2145707314"/>
            <ac:grpSpMk id="11" creationId="{0509E345-6A34-8ACC-9E8A-2F55FACDC17F}"/>
          </ac:grpSpMkLst>
        </pc:grpChg>
        <pc:picChg chg="add mod">
          <ac:chgData name="Breanne Lievense" userId="0a735ab4-3161-4127-bffe-ef69975754c3" providerId="ADAL" clId="{55F55B7F-E20C-5491-ADA0-835C5BDABA9A}" dt="2026-07-07T18:03:19.527" v="18" actId="1076"/>
          <ac:picMkLst>
            <pc:docMk/>
            <pc:sldMk cId="2215136113" sldId="2145707314"/>
            <ac:picMk id="4" creationId="{2E34C8E7-DE2E-2AC1-2BB6-B1005539E77D}"/>
          </ac:picMkLst>
        </pc:picChg>
        <pc:picChg chg="del">
          <ac:chgData name="Breanne Lievense" userId="0a735ab4-3161-4127-bffe-ef69975754c3" providerId="ADAL" clId="{55F55B7F-E20C-5491-ADA0-835C5BDABA9A}" dt="2026-07-07T18:01:25.513" v="2" actId="478"/>
          <ac:picMkLst>
            <pc:docMk/>
            <pc:sldMk cId="2215136113" sldId="2145707314"/>
            <ac:picMk id="18" creationId="{56D913AE-DC90-CB74-A801-D89303D14E5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035E6-AFE3-124E-9F6F-371CCE7F2752}" type="datetimeFigureOut">
              <a:rPr lang="en-US" smtClean="0"/>
              <a:t>7/7/26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15555-3022-BA42-B969-9B686877E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73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CECEAA-CBA9-4343-8EB8-389197A300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738226" y="5951635"/>
            <a:ext cx="1462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July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C481E-07B0-8184-0EED-AEAA1D2F1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861C1-E4B3-84D4-23B1-BC0DFAFDF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HIV Cure Research Cohorts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AAAD8-A371-31EB-2B67-DB1BCC8F80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108273"/>
            <a:ext cx="11014494" cy="944150"/>
          </a:xfrm>
        </p:spPr>
        <p:txBody>
          <a:bodyPr/>
          <a:lstStyle/>
          <a:p>
            <a:r>
              <a:rPr lang="en-US" sz="2000"/>
              <a:t>Groups of people living with HIV volunteer to participate in long-term studies exploring how HIV persists in the body and testing various strategies to achieve long-term viral remission without antiretroviral therapy; these cohorts are fundamental to the pursuit of an HIV cure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6EF9591-04A9-EC0A-CE71-5565E66B0C16}"/>
              </a:ext>
            </a:extLst>
          </p:cNvPr>
          <p:cNvGrpSpPr/>
          <p:nvPr/>
        </p:nvGrpSpPr>
        <p:grpSpPr>
          <a:xfrm>
            <a:off x="835741" y="2166867"/>
            <a:ext cx="9924353" cy="4607432"/>
            <a:chOff x="835741" y="2166867"/>
            <a:chExt cx="9924353" cy="460743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509E345-6A34-8ACC-9E8A-2F55FACDC17F}"/>
                </a:ext>
              </a:extLst>
            </p:cNvPr>
            <p:cNvGrpSpPr/>
            <p:nvPr/>
          </p:nvGrpSpPr>
          <p:grpSpPr>
            <a:xfrm>
              <a:off x="835741" y="2166867"/>
              <a:ext cx="9924353" cy="4607432"/>
              <a:chOff x="835741" y="2166867"/>
              <a:chExt cx="9924353" cy="4607432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2622714C-07A9-5D4B-98F2-8EB050C3C7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t="18724" b="2750"/>
              <a:stretch>
                <a:fillRect/>
              </a:stretch>
            </p:blipFill>
            <p:spPr>
              <a:xfrm>
                <a:off x="835741" y="2166867"/>
                <a:ext cx="9924353" cy="4454066"/>
              </a:xfrm>
              <a:prstGeom prst="rect">
                <a:avLst/>
              </a:prstGeom>
            </p:spPr>
          </p:pic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DA1AA8C-6B76-8A64-593C-74ACE109F70A}"/>
                  </a:ext>
                </a:extLst>
              </p:cNvPr>
              <p:cNvSpPr/>
              <p:nvPr/>
            </p:nvSpPr>
            <p:spPr>
              <a:xfrm>
                <a:off x="7122253" y="6349564"/>
                <a:ext cx="2862865" cy="4247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24F6AB2-2BD0-0079-3E32-4E9BFA4847D1}"/>
                </a:ext>
              </a:extLst>
            </p:cNvPr>
            <p:cNvSpPr/>
            <p:nvPr/>
          </p:nvSpPr>
          <p:spPr>
            <a:xfrm>
              <a:off x="9933039" y="6288284"/>
              <a:ext cx="766916" cy="400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E34C8E7-DE2E-2AC1-2BB6-B1005539E7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5589" y="6186106"/>
            <a:ext cx="684366" cy="60446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AD675D-D5B7-8D32-F6A8-F005B5A9F6C7}"/>
              </a:ext>
            </a:extLst>
          </p:cNvPr>
          <p:cNvSpPr txBox="1"/>
          <p:nvPr/>
        </p:nvSpPr>
        <p:spPr>
          <a:xfrm>
            <a:off x="6345447" y="6349564"/>
            <a:ext cx="3639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chemeClr val="bg2">
                    <a:lumMod val="25000"/>
                  </a:schemeClr>
                </a:solidFill>
              </a:rPr>
              <a:t>This graphic was developed using grant funding provided by the National Institutes of Health, grant number UM1AI164566 </a:t>
            </a: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136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52B8FCF-31C3-4063-9D25-BA81F498C0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purl.org/dc/terms/"/>
    <ds:schemaRef ds:uri="http://purl.org/dc/dcmitype/"/>
    <ds:schemaRef ds:uri="ecbb6b75-ed16-40cd-a9a8-77cf87046b80"/>
    <ds:schemaRef ds:uri="http://www.w3.org/XML/1998/namespace"/>
    <ds:schemaRef ds:uri="537d2ee8-cfed-489f-8fdb-1f0a01b7be07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66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Wingdings</vt:lpstr>
      <vt:lpstr>Office Theme</vt:lpstr>
      <vt:lpstr>HIV Cure Research Cohorts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7</cp:revision>
  <dcterms:created xsi:type="dcterms:W3CDTF">2025-06-19T10:20:48Z</dcterms:created>
  <dcterms:modified xsi:type="dcterms:W3CDTF">2026-07-07T18:03:28Z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