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1474809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CCFB1-67AB-FD40-93E6-59EE7B171875}" v="2" dt="2026-07-15T19:21:49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9"/>
    <p:restoredTop sz="96405"/>
  </p:normalViewPr>
  <p:slideViewPr>
    <p:cSldViewPr snapToGrid="0" snapToObjects="1">
      <p:cViewPr>
        <p:scale>
          <a:sx n="129" d="100"/>
          <a:sy n="129" d="100"/>
        </p:scale>
        <p:origin x="240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custSel addSld delSld modSld">
      <pc:chgData name="Breanne Lievense" userId="0a735ab4-3161-4127-bffe-ef69975754c3" providerId="ADAL" clId="{55F55B7F-E20C-5491-ADA0-835C5BDABA9A}" dt="2026-07-15T19:21:49.898" v="15" actId="164"/>
      <pc:docMkLst>
        <pc:docMk/>
      </pc:docMkLst>
      <pc:sldChg chg="del">
        <pc:chgData name="Breanne Lievense" userId="0a735ab4-3161-4127-bffe-ef69975754c3" providerId="ADAL" clId="{55F55B7F-E20C-5491-ADA0-835C5BDABA9A}" dt="2026-07-15T16:51:33.195" v="1" actId="2696"/>
        <pc:sldMkLst>
          <pc:docMk/>
          <pc:sldMk cId="3615743704" sldId="280"/>
        </pc:sldMkLst>
      </pc:sldChg>
      <pc:sldChg chg="addSp delSp modSp add mod">
        <pc:chgData name="Breanne Lievense" userId="0a735ab4-3161-4127-bffe-ef69975754c3" providerId="ADAL" clId="{55F55B7F-E20C-5491-ADA0-835C5BDABA9A}" dt="2026-07-15T19:21:49.898" v="15" actId="164"/>
        <pc:sldMkLst>
          <pc:docMk/>
          <pc:sldMk cId="492478423" sldId="2147480992"/>
        </pc:sldMkLst>
        <pc:spChg chg="add mod">
          <ac:chgData name="Breanne Lievense" userId="0a735ab4-3161-4127-bffe-ef69975754c3" providerId="ADAL" clId="{55F55B7F-E20C-5491-ADA0-835C5BDABA9A}" dt="2026-07-15T19:21:49.898" v="15" actId="164"/>
          <ac:spMkLst>
            <pc:docMk/>
            <pc:sldMk cId="492478423" sldId="2147480992"/>
            <ac:spMk id="7" creationId="{BFF15C21-7A62-6C89-14AD-21663F19BE0B}"/>
          </ac:spMkLst>
        </pc:spChg>
        <pc:grpChg chg="add mod">
          <ac:chgData name="Breanne Lievense" userId="0a735ab4-3161-4127-bffe-ef69975754c3" providerId="ADAL" clId="{55F55B7F-E20C-5491-ADA0-835C5BDABA9A}" dt="2026-07-15T19:21:49.898" v="15" actId="164"/>
          <ac:grpSpMkLst>
            <pc:docMk/>
            <pc:sldMk cId="492478423" sldId="2147480992"/>
            <ac:grpSpMk id="10" creationId="{67D30F31-C225-3EDF-1E74-16FA6497AC8A}"/>
          </ac:grpSpMkLst>
        </pc:grpChg>
        <pc:grpChg chg="del mod">
          <ac:chgData name="Breanne Lievense" userId="0a735ab4-3161-4127-bffe-ef69975754c3" providerId="ADAL" clId="{55F55B7F-E20C-5491-ADA0-835C5BDABA9A}" dt="2026-07-15T19:20:39.547" v="3" actId="478"/>
          <ac:grpSpMkLst>
            <pc:docMk/>
            <pc:sldMk cId="492478423" sldId="2147480992"/>
            <ac:grpSpMk id="13" creationId="{5EE1F30A-F899-7BEE-963E-4F9B313CF941}"/>
          </ac:grpSpMkLst>
        </pc:grpChg>
        <pc:picChg chg="add mod modCrop">
          <ac:chgData name="Breanne Lievense" userId="0a735ab4-3161-4127-bffe-ef69975754c3" providerId="ADAL" clId="{55F55B7F-E20C-5491-ADA0-835C5BDABA9A}" dt="2026-07-15T19:21:49.898" v="15" actId="164"/>
          <ac:picMkLst>
            <pc:docMk/>
            <pc:sldMk cId="492478423" sldId="2147480992"/>
            <ac:picMk id="6" creationId="{B324A91B-6A19-4B74-6C1A-310937E2FA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D02A57B-C1DA-F718-13C2-C3147A2902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41440" y="6246688"/>
            <a:ext cx="804305" cy="5237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DAAE9A9-BD00-1C4C-B8F1-698BB96E79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22672" y="6237037"/>
            <a:ext cx="1242710" cy="533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CDF81B-EB71-6BC8-5BCA-FF9859589931}"/>
              </a:ext>
            </a:extLst>
          </p:cNvPr>
          <p:cNvSpPr txBox="1"/>
          <p:nvPr userDrawn="1"/>
        </p:nvSpPr>
        <p:spPr>
          <a:xfrm>
            <a:off x="10022672" y="5954414"/>
            <a:ext cx="2123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Updated July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E12E-AD3B-EA3D-728F-BD066396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Injectable PrEP Regulatory Approvals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90E0B-74C5-F9B6-6A37-C4D17D097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741" y="1079700"/>
            <a:ext cx="10882744" cy="547098"/>
          </a:xfrm>
        </p:spPr>
        <p:txBody>
          <a:bodyPr/>
          <a:lstStyle/>
          <a:p>
            <a:r>
              <a:rPr lang="en-US" dirty="0"/>
              <a:t>30 approvals for Cabotegravir; 18 approvals for Lenacapavir as of July 2026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2445AB-4B9E-9E99-D52D-06C0C3615A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41440" y="6246688"/>
            <a:ext cx="804305" cy="5237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B9DECA-8F7E-439D-134A-0DDB80D086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2672" y="6237037"/>
            <a:ext cx="1242710" cy="5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6104A4-7926-2CB8-FBB4-E69ABAD552A7}"/>
              </a:ext>
            </a:extLst>
          </p:cNvPr>
          <p:cNvSpPr txBox="1"/>
          <p:nvPr/>
        </p:nvSpPr>
        <p:spPr>
          <a:xfrm>
            <a:off x="10022672" y="5954414"/>
            <a:ext cx="2123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Updated July 2026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D30F31-C225-3EDF-1E74-16FA6497AC8A}"/>
              </a:ext>
            </a:extLst>
          </p:cNvPr>
          <p:cNvGrpSpPr/>
          <p:nvPr/>
        </p:nvGrpSpPr>
        <p:grpSpPr>
          <a:xfrm>
            <a:off x="1743215" y="1626798"/>
            <a:ext cx="8276998" cy="5231202"/>
            <a:chOff x="1743215" y="1626798"/>
            <a:chExt cx="8276998" cy="5231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24A91B-6A19-4B74-6C1A-310937E2F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458" t="16706" b="2292"/>
            <a:stretch>
              <a:fillRect/>
            </a:stretch>
          </p:blipFill>
          <p:spPr>
            <a:xfrm>
              <a:off x="1743215" y="1626798"/>
              <a:ext cx="8276998" cy="5176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F15C21-7A62-6C89-14AD-21663F19BE0B}"/>
                </a:ext>
              </a:extLst>
            </p:cNvPr>
            <p:cNvSpPr/>
            <p:nvPr/>
          </p:nvSpPr>
          <p:spPr>
            <a:xfrm>
              <a:off x="8955157" y="6400800"/>
              <a:ext cx="983973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47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296A6F-F9E8-4C45-9985-92A82D812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37d2ee8-cfed-489f-8fdb-1f0a01b7be07"/>
    <ds:schemaRef ds:uri="ecbb6b75-ed16-40cd-a9a8-77cf87046b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20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Injectable PrEP Regulatory Approvals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7</cp:revision>
  <dcterms:created xsi:type="dcterms:W3CDTF">2025-06-19T10:20:48Z</dcterms:created>
  <dcterms:modified xsi:type="dcterms:W3CDTF">2026-07-15T19:21:56Z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