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14748100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3F7E88-7406-D949-A80C-6C25618DCA15}" v="1" dt="2026-08-05T19:10:49.1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79"/>
    <p:restoredTop sz="96405"/>
  </p:normalViewPr>
  <p:slideViewPr>
    <p:cSldViewPr snapToGrid="0" snapToObjects="1">
      <p:cViewPr>
        <p:scale>
          <a:sx n="115" d="100"/>
          <a:sy n="115" d="100"/>
        </p:scale>
        <p:origin x="776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undo custSel modSld">
      <pc:chgData name="Breanne Lievense" userId="0a735ab4-3161-4127-bffe-ef69975754c3" providerId="ADAL" clId="{55F55B7F-E20C-5491-ADA0-835C5BDABA9A}" dt="2026-08-05T19:11:25.344" v="64" actId="1076"/>
      <pc:docMkLst>
        <pc:docMk/>
      </pc:docMkLst>
      <pc:sldChg chg="addSp delSp modSp mod">
        <pc:chgData name="Breanne Lievense" userId="0a735ab4-3161-4127-bffe-ef69975754c3" providerId="ADAL" clId="{55F55B7F-E20C-5491-ADA0-835C5BDABA9A}" dt="2026-08-05T19:11:25.344" v="64" actId="1076"/>
        <pc:sldMkLst>
          <pc:docMk/>
          <pc:sldMk cId="980664601" sldId="2147481003"/>
        </pc:sldMkLst>
        <pc:spChg chg="mod">
          <ac:chgData name="Breanne Lievense" userId="0a735ab4-3161-4127-bffe-ef69975754c3" providerId="ADAL" clId="{55F55B7F-E20C-5491-ADA0-835C5BDABA9A}" dt="2026-08-05T19:11:21.776" v="63" actId="14100"/>
          <ac:spMkLst>
            <pc:docMk/>
            <pc:sldMk cId="980664601" sldId="2147481003"/>
            <ac:spMk id="5" creationId="{861D48EF-063D-4849-DE0F-889CC5FB712A}"/>
          </ac:spMkLst>
        </pc:spChg>
        <pc:spChg chg="mod">
          <ac:chgData name="Breanne Lievense" userId="0a735ab4-3161-4127-bffe-ef69975754c3" providerId="ADAL" clId="{55F55B7F-E20C-5491-ADA0-835C5BDABA9A}" dt="2026-08-05T19:11:25.344" v="64" actId="1076"/>
          <ac:spMkLst>
            <pc:docMk/>
            <pc:sldMk cId="980664601" sldId="2147481003"/>
            <ac:spMk id="9" creationId="{FA72C41E-C7FD-28F2-CA38-831E56E98203}"/>
          </ac:spMkLst>
        </pc:spChg>
        <pc:spChg chg="add mod">
          <ac:chgData name="Breanne Lievense" userId="0a735ab4-3161-4127-bffe-ef69975754c3" providerId="ADAL" clId="{55F55B7F-E20C-5491-ADA0-835C5BDABA9A}" dt="2026-08-05T19:10:49.132" v="40" actId="164"/>
          <ac:spMkLst>
            <pc:docMk/>
            <pc:sldMk cId="980664601" sldId="2147481003"/>
            <ac:spMk id="12" creationId="{0C48D0E5-0CD3-141E-8698-BC3796FFE020}"/>
          </ac:spMkLst>
        </pc:spChg>
        <pc:spChg chg="mod">
          <ac:chgData name="Breanne Lievense" userId="0a735ab4-3161-4127-bffe-ef69975754c3" providerId="ADAL" clId="{55F55B7F-E20C-5491-ADA0-835C5BDABA9A}" dt="2026-08-05T19:10:29.526" v="36" actId="1076"/>
          <ac:spMkLst>
            <pc:docMk/>
            <pc:sldMk cId="980664601" sldId="2147481003"/>
            <ac:spMk id="15" creationId="{64CEE3F3-2A5A-74F5-022F-CC33AB709653}"/>
          </ac:spMkLst>
        </pc:spChg>
        <pc:grpChg chg="del">
          <ac:chgData name="Breanne Lievense" userId="0a735ab4-3161-4127-bffe-ef69975754c3" providerId="ADAL" clId="{55F55B7F-E20C-5491-ADA0-835C5BDABA9A}" dt="2026-08-05T19:09:14.623" v="0" actId="478"/>
          <ac:grpSpMkLst>
            <pc:docMk/>
            <pc:sldMk cId="980664601" sldId="2147481003"/>
            <ac:grpSpMk id="6" creationId="{8FC03C01-45C9-C5F4-E905-418992F6AE64}"/>
          </ac:grpSpMkLst>
        </pc:grpChg>
        <pc:grpChg chg="add mod">
          <ac:chgData name="Breanne Lievense" userId="0a735ab4-3161-4127-bffe-ef69975754c3" providerId="ADAL" clId="{55F55B7F-E20C-5491-ADA0-835C5BDABA9A}" dt="2026-08-05T19:10:49.132" v="40" actId="164"/>
          <ac:grpSpMkLst>
            <pc:docMk/>
            <pc:sldMk cId="980664601" sldId="2147481003"/>
            <ac:grpSpMk id="13" creationId="{179526CD-64F6-DD72-889B-440085FF1150}"/>
          </ac:grpSpMkLst>
        </pc:grpChg>
        <pc:picChg chg="add mod modCrop">
          <ac:chgData name="Breanne Lievense" userId="0a735ab4-3161-4127-bffe-ef69975754c3" providerId="ADAL" clId="{55F55B7F-E20C-5491-ADA0-835C5BDABA9A}" dt="2026-08-05T19:10:49.132" v="40" actId="164"/>
          <ac:picMkLst>
            <pc:docMk/>
            <pc:sldMk cId="980664601" sldId="2147481003"/>
            <ac:picMk id="11" creationId="{35831CE6-50D6-3D90-00A8-92F92298A7A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88251" y="5971955"/>
            <a:ext cx="1521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June 2025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6160A-7F05-B6A1-95E7-06711267C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98D10-F29A-7637-50B5-381C096AC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+mj-lt"/>
                <a:cs typeface="+mj-lt"/>
              </a:rPr>
              <a:t>Long-Acting </a:t>
            </a:r>
            <a:r>
              <a:rPr lang="en-US" dirty="0" err="1">
                <a:ea typeface="+mj-lt"/>
                <a:cs typeface="+mj-lt"/>
              </a:rPr>
              <a:t>PrEP</a:t>
            </a:r>
            <a:r>
              <a:rPr lang="en-US" dirty="0">
                <a:ea typeface="+mj-lt"/>
                <a:cs typeface="+mj-lt"/>
              </a:rPr>
              <a:t> Generic Licensing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1D48EF-063D-4849-DE0F-889CC5FB712A}"/>
              </a:ext>
            </a:extLst>
          </p:cNvPr>
          <p:cNvSpPr/>
          <p:nvPr/>
        </p:nvSpPr>
        <p:spPr>
          <a:xfrm>
            <a:off x="10714009" y="6005015"/>
            <a:ext cx="1477992" cy="852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A39E5A2-0D85-7080-9CE9-3CB088A7F5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41440" y="6246688"/>
            <a:ext cx="804305" cy="52379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EA01C6F-4184-AED9-F221-4F17087303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2672" y="6237037"/>
            <a:ext cx="1242710" cy="5334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72C41E-C7FD-28F2-CA38-831E56E98203}"/>
              </a:ext>
            </a:extLst>
          </p:cNvPr>
          <p:cNvSpPr txBox="1"/>
          <p:nvPr/>
        </p:nvSpPr>
        <p:spPr>
          <a:xfrm>
            <a:off x="10022672" y="5960038"/>
            <a:ext cx="2123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Updated August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CEE3F3-2A5A-74F5-022F-CC33AB709653}"/>
              </a:ext>
            </a:extLst>
          </p:cNvPr>
          <p:cNvSpPr txBox="1"/>
          <p:nvPr/>
        </p:nvSpPr>
        <p:spPr>
          <a:xfrm>
            <a:off x="8921821" y="2044084"/>
            <a:ext cx="327017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Despite being part of HPTN 084, PURPOSE 2 &amp; EXPrESSIVE-11,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0001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many Latin American countries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are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0001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not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covered by </a:t>
            </a:r>
            <a:r>
              <a:rPr lang="en-US" dirty="0">
                <a:solidFill>
                  <a:srgbClr val="000000"/>
                </a:solidFill>
                <a:latin typeface="Verdana"/>
              </a:rPr>
              <a:t>any of 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generic licenses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Countries will have to explore alternative options, such as </a:t>
            </a:r>
            <a:r>
              <a:rPr lang="en-US" b="1" dirty="0">
                <a:solidFill>
                  <a:srgbClr val="E0001B"/>
                </a:solidFill>
                <a:latin typeface="Verdana"/>
              </a:rPr>
              <a:t>direct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and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0001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compulsory licensing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E0001B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9526CD-64F6-DD72-889B-440085FF1150}"/>
              </a:ext>
            </a:extLst>
          </p:cNvPr>
          <p:cNvGrpSpPr/>
          <p:nvPr/>
        </p:nvGrpSpPr>
        <p:grpSpPr>
          <a:xfrm>
            <a:off x="254420" y="1818952"/>
            <a:ext cx="8667401" cy="3867806"/>
            <a:chOff x="254420" y="1818952"/>
            <a:chExt cx="8667401" cy="386780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5831CE6-50D6-3D90-00A8-92F92298A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4820" b="3567"/>
            <a:stretch>
              <a:fillRect/>
            </a:stretch>
          </p:blipFill>
          <p:spPr>
            <a:xfrm>
              <a:off x="254420" y="1818952"/>
              <a:ext cx="8667401" cy="3867806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C48D0E5-0CD3-141E-8698-BC3796FFE020}"/>
                </a:ext>
              </a:extLst>
            </p:cNvPr>
            <p:cNvSpPr/>
            <p:nvPr/>
          </p:nvSpPr>
          <p:spPr>
            <a:xfrm>
              <a:off x="7704083" y="5339255"/>
              <a:ext cx="1103586" cy="3475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0664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792380B-8F55-4A52-884C-00B12E7459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379A11-7818-453A-894C-7320E5D4E16C}">
  <ds:schemaRefs>
    <ds:schemaRef ds:uri="http://purl.org/dc/dcmitype/"/>
    <ds:schemaRef ds:uri="http://purl.org/dc/elements/1.1/"/>
    <ds:schemaRef ds:uri="http://schemas.microsoft.com/office/infopath/2007/PartnerControls"/>
    <ds:schemaRef ds:uri="537d2ee8-cfed-489f-8fdb-1f0a01b7be07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ecbb6b75-ed16-40cd-a9a8-77cf87046b8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46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Verdana</vt:lpstr>
      <vt:lpstr>Wingdings</vt:lpstr>
      <vt:lpstr>Office Theme</vt:lpstr>
      <vt:lpstr>Long-Acting PrEP Generic Licensing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7</cp:revision>
  <dcterms:created xsi:type="dcterms:W3CDTF">2025-06-19T10:20:48Z</dcterms:created>
  <dcterms:modified xsi:type="dcterms:W3CDTF">2026-08-05T19:11:32Z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