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748100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279"/>
    <p:restoredTop sz="96405"/>
  </p:normalViewPr>
  <p:slideViewPr>
    <p:cSldViewPr snapToGrid="0" snapToObjects="1">
      <p:cViewPr varScale="1">
        <p:scale>
          <a:sx n="122" d="100"/>
          <a:sy n="122" d="100"/>
        </p:scale>
        <p:origin x="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521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June 2025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160A-7F05-B6A1-95E7-06711267C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8D10-F29A-7637-50B5-381C096AC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+mj-lt"/>
                <a:cs typeface="+mj-lt"/>
              </a:rPr>
              <a:t>Long-Acting </a:t>
            </a:r>
            <a:r>
              <a:rPr lang="en-US" dirty="0" err="1">
                <a:ea typeface="+mj-lt"/>
                <a:cs typeface="+mj-lt"/>
              </a:rPr>
              <a:t>PrEP</a:t>
            </a:r>
            <a:r>
              <a:rPr lang="en-US" dirty="0">
                <a:ea typeface="+mj-lt"/>
                <a:cs typeface="+mj-lt"/>
              </a:rPr>
              <a:t> Generic Licensing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1D48EF-063D-4849-DE0F-889CC5FB712A}"/>
              </a:ext>
            </a:extLst>
          </p:cNvPr>
          <p:cNvSpPr/>
          <p:nvPr/>
        </p:nvSpPr>
        <p:spPr>
          <a:xfrm>
            <a:off x="10813063" y="6005015"/>
            <a:ext cx="1378937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A39E5A2-0D85-7080-9CE9-3CB088A7F5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EA01C6F-4184-AED9-F221-4F1708730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72C41E-C7FD-28F2-CA38-831E56E98203}"/>
              </a:ext>
            </a:extLst>
          </p:cNvPr>
          <p:cNvSpPr txBox="1"/>
          <p:nvPr/>
        </p:nvSpPr>
        <p:spPr>
          <a:xfrm>
            <a:off x="10022672" y="5954414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Updated July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CEE3F3-2A5A-74F5-022F-CC33AB709653}"/>
              </a:ext>
            </a:extLst>
          </p:cNvPr>
          <p:cNvSpPr txBox="1"/>
          <p:nvPr/>
        </p:nvSpPr>
        <p:spPr>
          <a:xfrm>
            <a:off x="9008937" y="1147623"/>
            <a:ext cx="32701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Generic CAB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can also be sold in an additional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43 countries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with no patent barriers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Despite being part of HPTN 084, PURPOSE 2 &amp; EXPrESSIVE-11,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many Latin American countries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are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covered by </a:t>
            </a:r>
            <a:r>
              <a:rPr lang="en-US" dirty="0">
                <a:solidFill>
                  <a:srgbClr val="000000"/>
                </a:solidFill>
                <a:latin typeface="Verdana"/>
              </a:rPr>
              <a:t>any of the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generic licenses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Countries will have to explore alternative options, such as </a:t>
            </a:r>
            <a:r>
              <a:rPr lang="en-US" b="1" dirty="0">
                <a:solidFill>
                  <a:srgbClr val="E0001B"/>
                </a:solidFill>
                <a:latin typeface="Verdana"/>
              </a:rPr>
              <a:t>direct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and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E0001B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compulsory licensing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E0001B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FC03C01-45C9-C5F4-E905-418992F6AE64}"/>
              </a:ext>
            </a:extLst>
          </p:cNvPr>
          <p:cNvGrpSpPr/>
          <p:nvPr/>
        </p:nvGrpSpPr>
        <p:grpSpPr>
          <a:xfrm>
            <a:off x="166914" y="1613854"/>
            <a:ext cx="8842512" cy="4059811"/>
            <a:chOff x="166914" y="1613854"/>
            <a:chExt cx="8842512" cy="4059811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91E8A7-8FE1-7231-83FF-08EF21FD2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5162" r="87" b="4378"/>
            <a:stretch>
              <a:fillRect/>
            </a:stretch>
          </p:blipFill>
          <p:spPr>
            <a:xfrm>
              <a:off x="166914" y="1613854"/>
              <a:ext cx="8835851" cy="3905191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6F8395-DDDE-9289-A18A-3CEC7E2548B4}"/>
                </a:ext>
              </a:extLst>
            </p:cNvPr>
            <p:cNvSpPr/>
            <p:nvPr/>
          </p:nvSpPr>
          <p:spPr>
            <a:xfrm>
              <a:off x="7750470" y="5209839"/>
              <a:ext cx="1258956" cy="46382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0664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0e1ad4b8b3f31aca1fcf91240d1d874f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6d6340dce352ff06d1888b84ad0523d5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4AE0FE-A48B-4956-96CC-41B2B678EE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6379A11-7818-453A-894C-7320E5D4E16C}">
  <ds:schemaRefs>
    <ds:schemaRef ds:uri="http://purl.org/dc/elements/1.1/"/>
    <ds:schemaRef ds:uri="58d8371b-2225-4650-b98f-13c7b48c1a70"/>
    <ds:schemaRef ds:uri="http://purl.org/dc/dcmitype/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3fcd27ec-be67-4842-8087-82ecc023c4e4"/>
    <ds:schemaRef ds:uri="ecbb6b75-ed16-40cd-a9a8-77cf87046b80"/>
    <ds:schemaRef ds:uri="537d2ee8-cfed-489f-8fdb-1f0a01b7be07"/>
  </ds:schemaRefs>
</ds:datastoreItem>
</file>

<file path=customXml/itemProps3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61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Verdana</vt:lpstr>
      <vt:lpstr>Wingdings</vt:lpstr>
      <vt:lpstr>Office Theme</vt:lpstr>
      <vt:lpstr>Long-Acting PrEP Generic Licensing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7</cp:revision>
  <dcterms:created xsi:type="dcterms:W3CDTF">2025-06-19T10:20:48Z</dcterms:created>
  <dcterms:modified xsi:type="dcterms:W3CDTF">2026-07-29T20:12:54Z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