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handoutMasterIdLst>
    <p:handoutMasterId r:id="rId6"/>
  </p:handout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FF1C32-7EA5-884D-BE39-86B2A7956406}" v="1" dt="2026-08-18T18:05:05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3"/>
    <p:restoredTop sz="95857"/>
  </p:normalViewPr>
  <p:slideViewPr>
    <p:cSldViewPr snapToGrid="0" snapToObjects="1">
      <p:cViewPr varScale="1">
        <p:scale>
          <a:sx n="116" d="100"/>
          <a:sy n="116" d="100"/>
        </p:scale>
        <p:origin x="7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custSel addSld delSld modSld modMainMaster">
      <pc:chgData name="Breanne Lievense" userId="0a735ab4-3161-4127-bffe-ef69975754c3" providerId="ADAL" clId="{55F55B7F-E20C-5491-ADA0-835C5BDABA9A}" dt="2026-08-18T18:05:09.264" v="126" actId="2085"/>
      <pc:docMkLst>
        <pc:docMk/>
      </pc:docMkLst>
      <pc:sldChg chg="addSp delSp modSp add mod">
        <pc:chgData name="Breanne Lievense" userId="0a735ab4-3161-4127-bffe-ef69975754c3" providerId="ADAL" clId="{55F55B7F-E20C-5491-ADA0-835C5BDABA9A}" dt="2026-08-18T18:05:09.264" v="126" actId="2085"/>
        <pc:sldMkLst>
          <pc:docMk/>
          <pc:sldMk cId="1493664111" sldId="283"/>
        </pc:sldMkLst>
        <pc:spChg chg="add mod">
          <ac:chgData name="Breanne Lievense" userId="0a735ab4-3161-4127-bffe-ef69975754c3" providerId="ADAL" clId="{55F55B7F-E20C-5491-ADA0-835C5BDABA9A}" dt="2026-08-18T18:05:09.264" v="126" actId="2085"/>
          <ac:spMkLst>
            <pc:docMk/>
            <pc:sldMk cId="1493664111" sldId="283"/>
            <ac:spMk id="9" creationId="{EC03F858-EFC5-BE30-8C62-18A3E11001D8}"/>
          </ac:spMkLst>
        </pc:spChg>
        <pc:grpChg chg="del">
          <ac:chgData name="Breanne Lievense" userId="0a735ab4-3161-4127-bffe-ef69975754c3" providerId="ADAL" clId="{55F55B7F-E20C-5491-ADA0-835C5BDABA9A}" dt="2026-08-18T18:04:17.755" v="111" actId="478"/>
          <ac:grpSpMkLst>
            <pc:docMk/>
            <pc:sldMk cId="1493664111" sldId="283"/>
            <ac:grpSpMk id="7" creationId="{1A3025F3-A722-AAFE-2E28-4ABDCCAF1567}"/>
          </ac:grpSpMkLst>
        </pc:grpChg>
        <pc:grpChg chg="add mod">
          <ac:chgData name="Breanne Lievense" userId="0a735ab4-3161-4127-bffe-ef69975754c3" providerId="ADAL" clId="{55F55B7F-E20C-5491-ADA0-835C5BDABA9A}" dt="2026-08-18T18:05:05.327" v="125" actId="164"/>
          <ac:grpSpMkLst>
            <pc:docMk/>
            <pc:sldMk cId="1493664111" sldId="283"/>
            <ac:grpSpMk id="10" creationId="{5DF352E2-9725-2D2C-1CA7-EC6743A69FCA}"/>
          </ac:grpSpMkLst>
        </pc:grpChg>
        <pc:picChg chg="add mod modCrop">
          <ac:chgData name="Breanne Lievense" userId="0a735ab4-3161-4127-bffe-ef69975754c3" providerId="ADAL" clId="{55F55B7F-E20C-5491-ADA0-835C5BDABA9A}" dt="2026-08-18T18:05:09.264" v="126" actId="2085"/>
          <ac:picMkLst>
            <pc:docMk/>
            <pc:sldMk cId="1493664111" sldId="283"/>
            <ac:picMk id="4" creationId="{A4E9F3F6-F964-F540-638A-AEAF02A229A1}"/>
          </ac:picMkLst>
        </pc:picChg>
      </pc:sldChg>
      <pc:sldMasterChg chg="modSp mod">
        <pc:chgData name="Breanne Lievense" userId="0a735ab4-3161-4127-bffe-ef69975754c3" providerId="ADAL" clId="{55F55B7F-E20C-5491-ADA0-835C5BDABA9A}" dt="2026-08-18T18:04:14.907" v="110" actId="20577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8-18T18:04:14.907" v="110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734B7E4-6837-653A-BCC9-3B110DABC0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5F19D7-EBB3-D78A-EC8D-F4A1E4B7CB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DEECB-4124-F446-8590-39A57A813D5C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6AC98D-D66A-5968-2E15-79FE063C01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E153E-9515-1EDA-5464-9BA39B5D72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6BD4F-003D-D34C-9F5E-E18F0B30E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75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456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C881-6C17-4A48-A652-7F7B4EED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ARV-Based and MPT R&amp;D Pipeline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AAB0B9-5EED-4E14-8893-A128F7FA1E26}"/>
              </a:ext>
            </a:extLst>
          </p:cNvPr>
          <p:cNvSpPr/>
          <p:nvPr/>
        </p:nvSpPr>
        <p:spPr>
          <a:xfrm>
            <a:off x="9633857" y="6161314"/>
            <a:ext cx="1136639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F352E2-9725-2D2C-1CA7-EC6743A69FCA}"/>
              </a:ext>
            </a:extLst>
          </p:cNvPr>
          <p:cNvGrpSpPr/>
          <p:nvPr/>
        </p:nvGrpSpPr>
        <p:grpSpPr>
          <a:xfrm>
            <a:off x="835742" y="1255922"/>
            <a:ext cx="9934754" cy="5322707"/>
            <a:chOff x="835742" y="1255922"/>
            <a:chExt cx="9934754" cy="532270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4E9F3F6-F964-F540-638A-AEAF02A22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437" t="18417" r="1468" b="1784"/>
            <a:stretch>
              <a:fillRect/>
            </a:stretch>
          </p:blipFill>
          <p:spPr>
            <a:xfrm>
              <a:off x="835742" y="1255922"/>
              <a:ext cx="9934754" cy="532270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03F858-EFC5-BE30-8C62-18A3E11001D8}"/>
                </a:ext>
              </a:extLst>
            </p:cNvPr>
            <p:cNvSpPr/>
            <p:nvPr/>
          </p:nvSpPr>
          <p:spPr>
            <a:xfrm>
              <a:off x="9760945" y="6301648"/>
              <a:ext cx="1009551" cy="2769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3664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79A11-7818-453A-894C-7320E5D4E16C}">
  <ds:schemaRefs>
    <ds:schemaRef ds:uri="537d2ee8-cfed-489f-8fdb-1f0a01b7be07"/>
    <ds:schemaRef ds:uri="http://purl.org/dc/elements/1.1/"/>
    <ds:schemaRef ds:uri="ecbb6b75-ed16-40cd-a9a8-77cf87046b80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C4FDE67-8476-49E0-9974-B5585D39B8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7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Wingdings</vt:lpstr>
      <vt:lpstr>Office Theme</vt:lpstr>
      <vt:lpstr>ARV-Based and MPT R&amp;D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64</cp:revision>
  <dcterms:created xsi:type="dcterms:W3CDTF">2025-06-19T10:20:48Z</dcterms:created>
  <dcterms:modified xsi:type="dcterms:W3CDTF">2026-08-18T18:05:14Z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