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570732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D17F95-C73A-574B-B82E-2E61955C85DF}" v="1" dt="2026-08-18T17:36:50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8"/>
    <p:restoredTop sz="96143"/>
  </p:normalViewPr>
  <p:slideViewPr>
    <p:cSldViewPr snapToGrid="0" snapToObjects="1">
      <p:cViewPr>
        <p:scale>
          <a:sx n="113" d="100"/>
          <a:sy n="113" d="100"/>
        </p:scale>
        <p:origin x="888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addSld delSld modSld modMainMaster">
      <pc:chgData name="Breanne Lievense" userId="0a735ab4-3161-4127-bffe-ef69975754c3" providerId="ADAL" clId="{55F55B7F-E20C-5491-ADA0-835C5BDABA9A}" dt="2026-08-18T17:37:13.125" v="52" actId="20577"/>
      <pc:docMkLst>
        <pc:docMk/>
      </pc:docMkLst>
      <pc:sldChg chg="addSp delSp modSp add mod">
        <pc:chgData name="Breanne Lievense" userId="0a735ab4-3161-4127-bffe-ef69975754c3" providerId="ADAL" clId="{55F55B7F-E20C-5491-ADA0-835C5BDABA9A}" dt="2026-08-18T17:36:50.122" v="45" actId="164"/>
        <pc:sldMkLst>
          <pc:docMk/>
          <pc:sldMk cId="728368153" sldId="2145707320"/>
        </pc:sldMkLst>
        <pc:spChg chg="add mod">
          <ac:chgData name="Breanne Lievense" userId="0a735ab4-3161-4127-bffe-ef69975754c3" providerId="ADAL" clId="{55F55B7F-E20C-5491-ADA0-835C5BDABA9A}" dt="2026-08-18T17:36:50.122" v="45" actId="164"/>
          <ac:spMkLst>
            <pc:docMk/>
            <pc:sldMk cId="728368153" sldId="2145707320"/>
            <ac:spMk id="9" creationId="{22E62B24-DECA-1DEB-F6E5-2B270A86D5D1}"/>
          </ac:spMkLst>
        </pc:spChg>
        <pc:grpChg chg="add del mod">
          <ac:chgData name="Breanne Lievense" userId="0a735ab4-3161-4127-bffe-ef69975754c3" providerId="ADAL" clId="{55F55B7F-E20C-5491-ADA0-835C5BDABA9A}" dt="2026-08-18T17:35:16.104" v="29" actId="478"/>
          <ac:grpSpMkLst>
            <pc:docMk/>
            <pc:sldMk cId="728368153" sldId="2145707320"/>
            <ac:grpSpMk id="8" creationId="{2AC4AFC7-1FAF-00F4-FA6F-C62F91ABBF35}"/>
          </ac:grpSpMkLst>
        </pc:grpChg>
        <pc:grpChg chg="add mod">
          <ac:chgData name="Breanne Lievense" userId="0a735ab4-3161-4127-bffe-ef69975754c3" providerId="ADAL" clId="{55F55B7F-E20C-5491-ADA0-835C5BDABA9A}" dt="2026-08-18T17:36:50.122" v="45" actId="164"/>
          <ac:grpSpMkLst>
            <pc:docMk/>
            <pc:sldMk cId="728368153" sldId="2145707320"/>
            <ac:grpSpMk id="10" creationId="{90412988-86D4-FFD3-7AB8-A11D6A116002}"/>
          </ac:grpSpMkLst>
        </pc:grpChg>
        <pc:picChg chg="add mod modCrop">
          <ac:chgData name="Breanne Lievense" userId="0a735ab4-3161-4127-bffe-ef69975754c3" providerId="ADAL" clId="{55F55B7F-E20C-5491-ADA0-835C5BDABA9A}" dt="2026-08-18T17:36:50.122" v="45" actId="164"/>
          <ac:picMkLst>
            <pc:docMk/>
            <pc:sldMk cId="728368153" sldId="2145707320"/>
            <ac:picMk id="5" creationId="{66C2CDCD-00C5-ECD3-9353-53AC2230DF78}"/>
          </ac:picMkLst>
        </pc:picChg>
      </pc:sldChg>
      <pc:sldMasterChg chg="modSp mod">
        <pc:chgData name="Breanne Lievense" userId="0a735ab4-3161-4127-bffe-ef69975754c3" providerId="ADAL" clId="{55F55B7F-E20C-5491-ADA0-835C5BDABA9A}" dt="2026-08-18T17:37:13.125" v="52" actId="20577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8-18T17:37:13.125" v="52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727144" y="5951635"/>
            <a:ext cx="146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Aug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CDDF0-FE7D-623B-60CA-AD07D029B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025C-D778-8EA8-26FB-8F3790361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42" y="236273"/>
            <a:ext cx="10885202" cy="750077"/>
          </a:xfrm>
        </p:spPr>
        <p:txBody>
          <a:bodyPr>
            <a:normAutofit/>
          </a:bodyPr>
          <a:lstStyle/>
          <a:p>
            <a:r>
              <a:rPr lang="en-US"/>
              <a:t>The HIV Prevention Pipeline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AD1275-A901-CF6C-B8C3-4A8E0C3B94F2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412988-86D4-FFD3-7AB8-A11D6A116002}"/>
              </a:ext>
            </a:extLst>
          </p:cNvPr>
          <p:cNvGrpSpPr/>
          <p:nvPr/>
        </p:nvGrpSpPr>
        <p:grpSpPr>
          <a:xfrm>
            <a:off x="835742" y="1296629"/>
            <a:ext cx="9917353" cy="5136039"/>
            <a:chOff x="835742" y="1296629"/>
            <a:chExt cx="9917353" cy="51360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6C2CDCD-00C5-ECD3-9353-53AC2230D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29" t="12275" r="1812"/>
            <a:stretch>
              <a:fillRect/>
            </a:stretch>
          </p:blipFill>
          <p:spPr>
            <a:xfrm>
              <a:off x="835742" y="1296629"/>
              <a:ext cx="9917353" cy="513603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E62B24-DECA-1DEB-F6E5-2B270A86D5D1}"/>
                </a:ext>
              </a:extLst>
            </p:cNvPr>
            <p:cNvSpPr/>
            <p:nvPr/>
          </p:nvSpPr>
          <p:spPr>
            <a:xfrm>
              <a:off x="9608949" y="6041204"/>
              <a:ext cx="1144146" cy="3914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8368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379A11-7818-453A-894C-7320E5D4E16C}">
  <ds:schemaRefs>
    <ds:schemaRef ds:uri="ecbb6b75-ed16-40cd-a9a8-77cf87046b80"/>
    <ds:schemaRef ds:uri="http://schemas.microsoft.com/office/infopath/2007/PartnerControls"/>
    <ds:schemaRef ds:uri="http://purl.org/dc/elements/1.1/"/>
    <ds:schemaRef ds:uri="http://purl.org/dc/dcmitype/"/>
    <ds:schemaRef ds:uri="537d2ee8-cfed-489f-8fdb-1f0a01b7be07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CFB1D6-A504-43BF-A99C-C76E5659B3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The HIV Prevention Pipeline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5</cp:revision>
  <dcterms:created xsi:type="dcterms:W3CDTF">2025-06-19T10:20:48Z</dcterms:created>
  <dcterms:modified xsi:type="dcterms:W3CDTF">2026-08-18T17:37:21Z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