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748100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0DB0B-EB8D-0145-BBE6-C4CAB81C3584}" v="1" dt="2026-08-18T17:43:47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9"/>
    <p:restoredTop sz="96143"/>
  </p:normalViewPr>
  <p:slideViewPr>
    <p:cSldViewPr snapToGrid="0" snapToObjects="1">
      <p:cViewPr varScale="1">
        <p:scale>
          <a:sx n="117" d="100"/>
          <a:sy n="117" d="100"/>
        </p:scale>
        <p:origin x="6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addSld delSld modSld modMainMaster">
      <pc:chgData name="Breanne Lievense" userId="0a735ab4-3161-4127-bffe-ef69975754c3" providerId="ADAL" clId="{55F55B7F-E20C-5491-ADA0-835C5BDABA9A}" dt="2026-08-18T17:45:49.749" v="121" actId="20577"/>
      <pc:docMkLst>
        <pc:docMk/>
      </pc:docMkLst>
      <pc:sldChg chg="add del">
        <pc:chgData name="Breanne Lievense" userId="0a735ab4-3161-4127-bffe-ef69975754c3" providerId="ADAL" clId="{55F55B7F-E20C-5491-ADA0-835C5BDABA9A}" dt="2026-08-18T17:43:48.913" v="102" actId="2696"/>
        <pc:sldMkLst>
          <pc:docMk/>
          <pc:sldMk cId="102473773" sldId="280"/>
        </pc:sldMkLst>
      </pc:sldChg>
      <pc:sldChg chg="addSp delSp modSp add mod">
        <pc:chgData name="Breanne Lievense" userId="0a735ab4-3161-4127-bffe-ef69975754c3" providerId="ADAL" clId="{55F55B7F-E20C-5491-ADA0-835C5BDABA9A}" dt="2026-08-18T17:45:49.749" v="121" actId="20577"/>
        <pc:sldMkLst>
          <pc:docMk/>
          <pc:sldMk cId="1527096376" sldId="2147481000"/>
        </pc:sldMkLst>
        <pc:spChg chg="mod">
          <ac:chgData name="Breanne Lievense" userId="0a735ab4-3161-4127-bffe-ef69975754c3" providerId="ADAL" clId="{55F55B7F-E20C-5491-ADA0-835C5BDABA9A}" dt="2026-08-18T17:45:49.749" v="121" actId="20577"/>
          <ac:spMkLst>
            <pc:docMk/>
            <pc:sldMk cId="1527096376" sldId="2147481000"/>
            <ac:spMk id="8" creationId="{5895969D-C71E-6FD8-7062-4263CE7052C3}"/>
          </ac:spMkLst>
        </pc:spChg>
        <pc:picChg chg="del">
          <ac:chgData name="Breanne Lievense" userId="0a735ab4-3161-4127-bffe-ef69975754c3" providerId="ADAL" clId="{55F55B7F-E20C-5491-ADA0-835C5BDABA9A}" dt="2026-08-18T17:43:49.729" v="103" actId="478"/>
          <ac:picMkLst>
            <pc:docMk/>
            <pc:sldMk cId="1527096376" sldId="2147481000"/>
            <ac:picMk id="3" creationId="{E78E59DC-0619-549D-A091-17720FF4D9C9}"/>
          </ac:picMkLst>
        </pc:picChg>
        <pc:picChg chg="add mod modCrop">
          <ac:chgData name="Breanne Lievense" userId="0a735ab4-3161-4127-bffe-ef69975754c3" providerId="ADAL" clId="{55F55B7F-E20C-5491-ADA0-835C5BDABA9A}" dt="2026-08-18T17:45:37.655" v="111" actId="14100"/>
          <ac:picMkLst>
            <pc:docMk/>
            <pc:sldMk cId="1527096376" sldId="2147481000"/>
            <ac:picMk id="10" creationId="{8FE4477A-D6B7-DCA7-A873-61EBCF5201C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70430" y="5951635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6F4D6-1DCD-4AC7-5613-FAE26DF0E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42" y="236273"/>
            <a:ext cx="10885202" cy="750077"/>
          </a:xfrm>
        </p:spPr>
        <p:txBody>
          <a:bodyPr>
            <a:normAutofit fontScale="90000"/>
          </a:bodyPr>
          <a:lstStyle/>
          <a:p>
            <a:r>
              <a:rPr lang="en-US"/>
              <a:t>Years Ahead in HIV Prevention Research: </a:t>
            </a:r>
            <a:br>
              <a:rPr lang="en-US"/>
            </a:br>
            <a:r>
              <a:rPr lang="en-US"/>
              <a:t>Time to Market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1F77C-2446-F5A1-CF51-A3AA9B0BB6A1}"/>
              </a:ext>
            </a:extLst>
          </p:cNvPr>
          <p:cNvSpPr txBox="1"/>
          <p:nvPr/>
        </p:nvSpPr>
        <p:spPr>
          <a:xfrm>
            <a:off x="9257016" y="5835721"/>
            <a:ext cx="1387011" cy="410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73E047-2A52-38E4-E10F-63981B3052B0}"/>
              </a:ext>
            </a:extLst>
          </p:cNvPr>
          <p:cNvSpPr/>
          <p:nvPr/>
        </p:nvSpPr>
        <p:spPr>
          <a:xfrm>
            <a:off x="10768760" y="5982644"/>
            <a:ext cx="1372859" cy="831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13">
            <a:extLst>
              <a:ext uri="{FF2B5EF4-FFF2-40B4-BE49-F238E27FC236}">
                <a16:creationId xmlns:a16="http://schemas.microsoft.com/office/drawing/2014/main" id="{10D0D244-4FA7-D649-7F27-D8ABC3AC5D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6" name="Graphic 14">
            <a:extLst>
              <a:ext uri="{FF2B5EF4-FFF2-40B4-BE49-F238E27FC236}">
                <a16:creationId xmlns:a16="http://schemas.microsoft.com/office/drawing/2014/main" id="{E4D4D837-6E14-C82A-AC38-86C11FC20B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5895969D-C71E-6FD8-7062-4263CE7052C3}"/>
              </a:ext>
            </a:extLst>
          </p:cNvPr>
          <p:cNvSpPr txBox="1"/>
          <p:nvPr/>
        </p:nvSpPr>
        <p:spPr>
          <a:xfrm>
            <a:off x="10022672" y="5954414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August 2026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E4477A-D6B7-DCA7-A873-61EBCF5201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75" t="15051" b="6207"/>
          <a:stretch>
            <a:fillRect/>
          </a:stretch>
        </p:blipFill>
        <p:spPr>
          <a:xfrm>
            <a:off x="835741" y="1175585"/>
            <a:ext cx="9183767" cy="559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96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379A11-7818-453A-894C-7320E5D4E16C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537d2ee8-cfed-489f-8fdb-1f0a01b7be07"/>
    <ds:schemaRef ds:uri="http://www.w3.org/XML/1998/namespace"/>
    <ds:schemaRef ds:uri="http://schemas.microsoft.com/office/2006/documentManagement/types"/>
    <ds:schemaRef ds:uri="ecbb6b75-ed16-40cd-a9a8-77cf87046b80"/>
    <ds:schemaRef ds:uri="http://purl.org/dc/terms/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5ACAA7D-87F1-40D1-881F-0A0FB05187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14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Years Ahead in HIV Prevention Research:  Time to Market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5</cp:revision>
  <dcterms:created xsi:type="dcterms:W3CDTF">2025-06-19T10:20:48Z</dcterms:created>
  <dcterms:modified xsi:type="dcterms:W3CDTF">2026-08-18T17:45:51Z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