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147481003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321"/>
    <p:restoredTop sz="96405"/>
  </p:normalViewPr>
  <p:slideViewPr>
    <p:cSldViewPr snapToGrid="0" snapToObjects="1">
      <p:cViewPr varScale="1">
        <p:scale>
          <a:sx n="98" d="100"/>
          <a:sy n="98" d="100"/>
        </p:scale>
        <p:origin x="216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spcAft>
                <a:spcPts val="600"/>
              </a:spcAft>
              <a:defRPr sz="5400" b="1" i="0" baseline="0"/>
            </a:lvl1pPr>
          </a:lstStyle>
          <a:p>
            <a:r>
              <a:rPr lang="en-US" dirty="0"/>
              <a:t>AVAC Template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5C0CCE-7552-A341-BCD0-8A3B493EA9B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200" baseline="0">
                <a:solidFill>
                  <a:srgbClr val="FF84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in </a:t>
            </a:r>
            <a:r>
              <a:rPr lang="en-US" dirty="0" err="1"/>
              <a:t>voluptate</a:t>
            </a:r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F7154F93-3658-EC4E-B6B0-6982B218CD58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24000" y="5447506"/>
            <a:ext cx="3338513" cy="576262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800" b="1" i="0" baseline="0">
                <a:solidFill>
                  <a:schemeClr val="accent5"/>
                </a:solidFill>
              </a:defRPr>
            </a:lvl1pPr>
          </a:lstStyle>
          <a:p>
            <a:pPr lvl="0"/>
            <a:r>
              <a:rPr lang="en-US" dirty="0"/>
              <a:t>Author/Date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066CD2-5539-4F50-B396-2EFBC83EECE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427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/>
            </a:lvl1pPr>
          </a:lstStyle>
          <a:p>
            <a:r>
              <a:rPr lang="en-US" dirty="0"/>
              <a:t>Transition Red.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FD5428-236C-3843-FA55-2B7E32DF35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348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5742" y="365126"/>
            <a:ext cx="10885202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3438" y="1690688"/>
            <a:ext cx="10887075" cy="2506662"/>
          </a:xfrm>
        </p:spPr>
        <p:txBody>
          <a:bodyPr/>
          <a:lstStyle>
            <a:lvl1pPr>
              <a:spcBef>
                <a:spcPts val="0"/>
              </a:spcBef>
              <a:defRPr/>
            </a:lvl1pPr>
            <a:lvl2pPr marL="742950" indent="-285750">
              <a:spcBef>
                <a:spcPts val="0"/>
              </a:spcBef>
              <a:buFont typeface="Arial" panose="020B0604020202020204" pitchFamily="34" charset="0"/>
              <a:buChar char="–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972360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6"/>
            <a:ext cx="10882744" cy="750077"/>
          </a:xfrm>
          <a:prstGeom prst="rect">
            <a:avLst/>
          </a:prstGeom>
        </p:spPr>
        <p:txBody>
          <a:bodyPr/>
          <a:lstStyle>
            <a:lvl1pPr>
              <a:defRPr sz="3600" baseline="0"/>
            </a:lvl1pPr>
          </a:lstStyle>
          <a:p>
            <a:r>
              <a:rPr lang="en-US" dirty="0"/>
              <a:t>Click to edit headline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CC0C8D-95BF-DA46-8962-2211D94EA8F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143443"/>
            <a:ext cx="10882744" cy="547098"/>
          </a:xfrm>
          <a:prstGeom prst="rect">
            <a:avLst/>
          </a:prstGeom>
        </p:spPr>
        <p:txBody>
          <a:bodyPr/>
          <a:lstStyle>
            <a:lvl1pPr marL="0">
              <a:spcBef>
                <a:spcPts val="0"/>
              </a:spcBef>
              <a:buFontTx/>
              <a:buNone/>
              <a:defRPr sz="24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Subhead yellow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89DFA2F-AB90-384E-A747-0BF903882E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665" y="1049586"/>
            <a:ext cx="11066836" cy="77323"/>
          </a:xfrm>
          <a:prstGeom prst="rect">
            <a:avLst/>
          </a:prstGeom>
        </p:spPr>
      </p:pic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F80D226-CB07-C345-971D-753C3597FE4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2665" y="1690688"/>
            <a:ext cx="10887848" cy="4117726"/>
          </a:xfrm>
        </p:spPr>
        <p:txBody>
          <a:bodyPr/>
          <a:lstStyle>
            <a:lvl1pPr marL="0" indent="0">
              <a:spcBef>
                <a:spcPts val="0"/>
              </a:spcBef>
              <a:buFont typeface="Arial" panose="020B0604020202020204" pitchFamily="34" charset="0"/>
              <a:buNone/>
              <a:defRPr/>
            </a:lvl1pPr>
            <a:lvl2pPr marL="457200" indent="0">
              <a:buFontTx/>
              <a:buNone/>
              <a:defRPr/>
            </a:lvl2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labore</a:t>
            </a:r>
            <a:r>
              <a:rPr lang="en-US" dirty="0"/>
              <a:t> et dolore magna </a:t>
            </a:r>
            <a:r>
              <a:rPr lang="en-US" dirty="0" err="1"/>
              <a:t>aliqua</a:t>
            </a:r>
            <a:r>
              <a:rPr lang="en-US" dirty="0"/>
              <a:t>. Ut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exercitation </a:t>
            </a:r>
            <a:r>
              <a:rPr lang="en-US" dirty="0" err="1"/>
              <a:t>ullamco</a:t>
            </a:r>
            <a:r>
              <a:rPr lang="en-US" dirty="0"/>
              <a:t> </a:t>
            </a:r>
            <a:r>
              <a:rPr lang="en-US" dirty="0" err="1"/>
              <a:t>laboris</a:t>
            </a:r>
            <a:r>
              <a:rPr lang="en-US" dirty="0"/>
              <a:t> nisi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Duis </a:t>
            </a:r>
            <a:r>
              <a:rPr lang="en-US" dirty="0" err="1"/>
              <a:t>aute</a:t>
            </a:r>
            <a:r>
              <a:rPr lang="en-US" dirty="0"/>
              <a:t> </a:t>
            </a:r>
            <a:r>
              <a:rPr lang="en-US" dirty="0" err="1"/>
              <a:t>irure</a:t>
            </a:r>
            <a:r>
              <a:rPr lang="en-US" dirty="0"/>
              <a:t> dolor in </a:t>
            </a:r>
            <a:r>
              <a:rPr lang="en-US" dirty="0" err="1"/>
              <a:t>reprehenderit</a:t>
            </a:r>
            <a:r>
              <a:rPr lang="en-US" dirty="0"/>
              <a:t> in </a:t>
            </a:r>
            <a:r>
              <a:rPr lang="en-US" dirty="0" err="1"/>
              <a:t>voluptate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esse</a:t>
            </a:r>
            <a:r>
              <a:rPr lang="en-US" dirty="0"/>
              <a:t> </a:t>
            </a:r>
            <a:r>
              <a:rPr lang="en-US" dirty="0" err="1"/>
              <a:t>cillum</a:t>
            </a:r>
            <a:r>
              <a:rPr lang="en-US" dirty="0"/>
              <a:t> dolore </a:t>
            </a:r>
            <a:r>
              <a:rPr lang="en-US" dirty="0" err="1"/>
              <a:t>eu</a:t>
            </a:r>
            <a:r>
              <a:rPr lang="en-US" dirty="0"/>
              <a:t> </a:t>
            </a:r>
            <a:r>
              <a:rPr lang="en-US" dirty="0" err="1"/>
              <a:t>fugiat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pariatur</a:t>
            </a:r>
            <a:r>
              <a:rPr lang="en-US" dirty="0"/>
              <a:t>. </a:t>
            </a:r>
            <a:r>
              <a:rPr lang="en-US" dirty="0" err="1"/>
              <a:t>Excepteur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</a:t>
            </a:r>
            <a:r>
              <a:rPr lang="en-US" dirty="0"/>
              <a:t> </a:t>
            </a:r>
            <a:r>
              <a:rPr lang="en-US" dirty="0" err="1"/>
              <a:t>cupidatat</a:t>
            </a:r>
            <a:r>
              <a:rPr lang="en-US" dirty="0"/>
              <a:t> non </a:t>
            </a:r>
            <a:r>
              <a:rPr lang="en-US" dirty="0" err="1"/>
              <a:t>proident</a:t>
            </a:r>
            <a:r>
              <a:rPr lang="en-US" dirty="0"/>
              <a:t>,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</a:t>
            </a:r>
            <a:r>
              <a:rPr lang="en-US" dirty="0"/>
              <a:t> </a:t>
            </a:r>
            <a:r>
              <a:rPr lang="en-US" dirty="0" err="1"/>
              <a:t>anim</a:t>
            </a:r>
            <a:r>
              <a:rPr lang="en-US" dirty="0"/>
              <a:t>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.</a:t>
            </a:r>
          </a:p>
          <a:p>
            <a:pPr lvl="0"/>
            <a:r>
              <a:rPr lang="en-US" dirty="0"/>
              <a:t>At </a:t>
            </a:r>
            <a:r>
              <a:rPr lang="en-US" dirty="0" err="1"/>
              <a:t>vero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et </a:t>
            </a:r>
            <a:r>
              <a:rPr lang="en-US" dirty="0" err="1"/>
              <a:t>accusamus</a:t>
            </a:r>
            <a:r>
              <a:rPr lang="en-US" dirty="0"/>
              <a:t> et </a:t>
            </a:r>
            <a:r>
              <a:rPr lang="en-US" dirty="0" err="1"/>
              <a:t>iusto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dignissimos</a:t>
            </a:r>
            <a:r>
              <a:rPr lang="en-US" dirty="0"/>
              <a:t> </a:t>
            </a:r>
            <a:r>
              <a:rPr lang="en-US" dirty="0" err="1"/>
              <a:t>ducimus</a:t>
            </a:r>
            <a:r>
              <a:rPr lang="en-US" dirty="0"/>
              <a:t> qui </a:t>
            </a:r>
            <a:r>
              <a:rPr lang="en-US" dirty="0" err="1"/>
              <a:t>blanditiis</a:t>
            </a:r>
            <a:r>
              <a:rPr lang="en-US" dirty="0"/>
              <a:t> </a:t>
            </a:r>
            <a:r>
              <a:rPr lang="en-US" dirty="0" err="1"/>
              <a:t>praesentium</a:t>
            </a:r>
            <a:r>
              <a:rPr lang="en-US" dirty="0"/>
              <a:t> </a:t>
            </a:r>
            <a:r>
              <a:rPr lang="en-US" dirty="0" err="1"/>
              <a:t>voluptatum</a:t>
            </a:r>
            <a:r>
              <a:rPr lang="en-US" dirty="0"/>
              <a:t> </a:t>
            </a:r>
            <a:r>
              <a:rPr lang="en-US" dirty="0" err="1"/>
              <a:t>deleniti</a:t>
            </a:r>
            <a:r>
              <a:rPr lang="en-US" dirty="0"/>
              <a:t> </a:t>
            </a:r>
            <a:r>
              <a:rPr lang="en-US" dirty="0" err="1"/>
              <a:t>atque</a:t>
            </a:r>
            <a:r>
              <a:rPr lang="en-US" dirty="0"/>
              <a:t> </a:t>
            </a:r>
            <a:r>
              <a:rPr lang="en-US" dirty="0" err="1"/>
              <a:t>corrupti</a:t>
            </a:r>
            <a:r>
              <a:rPr lang="en-US" dirty="0"/>
              <a:t> quos </a:t>
            </a:r>
            <a:r>
              <a:rPr lang="en-US" dirty="0" err="1"/>
              <a:t>dolores</a:t>
            </a:r>
            <a:r>
              <a:rPr lang="en-US" dirty="0"/>
              <a:t> et </a:t>
            </a:r>
            <a:r>
              <a:rPr lang="en-US" dirty="0" err="1"/>
              <a:t>quas</a:t>
            </a:r>
            <a:r>
              <a:rPr lang="en-US" dirty="0"/>
              <a:t> </a:t>
            </a:r>
            <a:r>
              <a:rPr lang="en-US" dirty="0" err="1"/>
              <a:t>molestias</a:t>
            </a:r>
            <a:r>
              <a:rPr lang="en-US" dirty="0"/>
              <a:t> </a:t>
            </a:r>
            <a:r>
              <a:rPr lang="en-US" dirty="0" err="1"/>
              <a:t>excepturi</a:t>
            </a:r>
            <a:r>
              <a:rPr lang="en-US" dirty="0"/>
              <a:t> </a:t>
            </a:r>
            <a:r>
              <a:rPr lang="en-US" dirty="0" err="1"/>
              <a:t>sint</a:t>
            </a:r>
            <a:r>
              <a:rPr lang="en-US" dirty="0"/>
              <a:t> </a:t>
            </a:r>
            <a:r>
              <a:rPr lang="en-US" dirty="0" err="1"/>
              <a:t>occaecati</a:t>
            </a:r>
            <a:r>
              <a:rPr lang="en-US" dirty="0"/>
              <a:t> </a:t>
            </a:r>
            <a:r>
              <a:rPr lang="en-US" dirty="0" err="1"/>
              <a:t>cupiditate</a:t>
            </a:r>
            <a:r>
              <a:rPr lang="en-US" dirty="0"/>
              <a:t> non provident, </a:t>
            </a:r>
            <a:r>
              <a:rPr lang="en-US" dirty="0" err="1"/>
              <a:t>similique</a:t>
            </a:r>
            <a:r>
              <a:rPr lang="en-US" dirty="0"/>
              <a:t> sunt in culpa qui </a:t>
            </a:r>
            <a:r>
              <a:rPr lang="en-US" dirty="0" err="1"/>
              <a:t>officia</a:t>
            </a:r>
            <a:r>
              <a:rPr lang="en-US" dirty="0"/>
              <a:t> </a:t>
            </a:r>
            <a:r>
              <a:rPr lang="en-US" dirty="0" err="1"/>
              <a:t>deserunt</a:t>
            </a:r>
            <a:r>
              <a:rPr lang="en-US" dirty="0"/>
              <a:t> </a:t>
            </a:r>
            <a:r>
              <a:rPr lang="en-US" dirty="0" err="1"/>
              <a:t>mollitia</a:t>
            </a:r>
            <a:r>
              <a:rPr lang="en-US" dirty="0"/>
              <a:t> animi, id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laborum</a:t>
            </a:r>
            <a:r>
              <a:rPr lang="en-US" dirty="0"/>
              <a:t> et </a:t>
            </a:r>
            <a:r>
              <a:rPr lang="en-US" dirty="0" err="1"/>
              <a:t>dolorum</a:t>
            </a:r>
            <a:r>
              <a:rPr lang="en-US" dirty="0"/>
              <a:t> </a:t>
            </a:r>
            <a:r>
              <a:rPr lang="en-US" dirty="0" err="1"/>
              <a:t>fuga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196325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Aft>
                <a:spcPts val="600"/>
              </a:spcAft>
              <a:defRPr sz="5400" b="0" i="0"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Transition Yellow.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612B24-4DF6-54A6-F0C1-52006D48CA4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000" y="3517348"/>
            <a:ext cx="9326880" cy="6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0895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9F34F-0478-A14C-A3AA-2FF9FF365A4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538867"/>
            <a:ext cx="9144000" cy="2816335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137160" indent="-457200" algn="l">
              <a:lnSpc>
                <a:spcPct val="100000"/>
              </a:lnSpc>
              <a:spcAft>
                <a:spcPts val="600"/>
              </a:spcAft>
              <a:defRPr sz="2500" b="0" i="0" baseline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en-US" dirty="0"/>
              <a:t>“Quote ed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perspiciatis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omnis</a:t>
            </a:r>
            <a:r>
              <a:rPr lang="en-US" dirty="0"/>
              <a:t> </a:t>
            </a:r>
            <a:r>
              <a:rPr lang="en-US" dirty="0" err="1"/>
              <a:t>iste</a:t>
            </a:r>
            <a:r>
              <a:rPr lang="en-US" dirty="0"/>
              <a:t> </a:t>
            </a:r>
            <a:r>
              <a:rPr lang="en-US" dirty="0" err="1"/>
              <a:t>natus</a:t>
            </a:r>
            <a:r>
              <a:rPr lang="en-US" dirty="0"/>
              <a:t> error sit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accusantium</a:t>
            </a:r>
            <a:r>
              <a:rPr lang="en-US" dirty="0"/>
              <a:t> </a:t>
            </a:r>
            <a:r>
              <a:rPr lang="en-US" dirty="0" err="1"/>
              <a:t>doloremque</a:t>
            </a:r>
            <a:r>
              <a:rPr lang="en-US" dirty="0"/>
              <a:t> </a:t>
            </a:r>
            <a:r>
              <a:rPr lang="en-US" dirty="0" err="1"/>
              <a:t>laudantium</a:t>
            </a:r>
            <a:r>
              <a:rPr lang="en-US" dirty="0"/>
              <a:t>, </a:t>
            </a:r>
            <a:r>
              <a:rPr lang="en-US" dirty="0" err="1"/>
              <a:t>totam</a:t>
            </a:r>
            <a:r>
              <a:rPr lang="en-US" dirty="0"/>
              <a:t> rem </a:t>
            </a:r>
            <a:r>
              <a:rPr lang="en-US" dirty="0" err="1"/>
              <a:t>aperiam</a:t>
            </a:r>
            <a:r>
              <a:rPr lang="en-US" dirty="0"/>
              <a:t>, </a:t>
            </a:r>
            <a:r>
              <a:rPr lang="en-US" dirty="0" err="1"/>
              <a:t>eaque</a:t>
            </a:r>
            <a:r>
              <a:rPr lang="en-US" dirty="0"/>
              <a:t> </a:t>
            </a:r>
            <a:r>
              <a:rPr lang="en-US" dirty="0" err="1"/>
              <a:t>ipsa</a:t>
            </a:r>
            <a:r>
              <a:rPr lang="en-US" dirty="0"/>
              <a:t> </a:t>
            </a:r>
            <a:r>
              <a:rPr lang="en-US" dirty="0" err="1"/>
              <a:t>quae</a:t>
            </a:r>
            <a:r>
              <a:rPr lang="en-US" dirty="0"/>
              <a:t> ab </a:t>
            </a:r>
            <a:r>
              <a:rPr lang="en-US" dirty="0" err="1"/>
              <a:t>illo</a:t>
            </a:r>
            <a:r>
              <a:rPr lang="en-US" dirty="0"/>
              <a:t> </a:t>
            </a:r>
            <a:r>
              <a:rPr lang="en-US" dirty="0" err="1"/>
              <a:t>inventore</a:t>
            </a:r>
            <a:r>
              <a:rPr lang="en-US" dirty="0"/>
              <a:t> </a:t>
            </a:r>
            <a:r>
              <a:rPr lang="en-US" dirty="0" err="1"/>
              <a:t>veritatis</a:t>
            </a:r>
            <a:r>
              <a:rPr lang="en-US" dirty="0"/>
              <a:t> et quasi </a:t>
            </a:r>
            <a:r>
              <a:rPr lang="en-US" dirty="0" err="1"/>
              <a:t>architecto</a:t>
            </a:r>
            <a:r>
              <a:rPr lang="en-US" dirty="0"/>
              <a:t> </a:t>
            </a:r>
            <a:r>
              <a:rPr lang="en-US" dirty="0" err="1"/>
              <a:t>beatae</a:t>
            </a:r>
            <a:r>
              <a:rPr lang="en-US" dirty="0"/>
              <a:t> vitae dicta sunt </a:t>
            </a:r>
            <a:r>
              <a:rPr lang="en-US" dirty="0" err="1"/>
              <a:t>explicabo</a:t>
            </a:r>
            <a:r>
              <a:rPr lang="en-US" dirty="0"/>
              <a:t>. Nemo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ipsam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voluptas</a:t>
            </a:r>
            <a:r>
              <a:rPr lang="en-US" dirty="0"/>
              <a:t> sit </a:t>
            </a:r>
            <a:r>
              <a:rPr lang="en-US" dirty="0" err="1"/>
              <a:t>aspernatur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</a:t>
            </a:r>
            <a:r>
              <a:rPr lang="en-US" dirty="0" err="1"/>
              <a:t>odit</a:t>
            </a:r>
            <a:r>
              <a:rPr lang="en-US" dirty="0"/>
              <a:t> </a:t>
            </a:r>
            <a:r>
              <a:rPr lang="en-US" dirty="0" err="1"/>
              <a:t>aut</a:t>
            </a:r>
            <a:r>
              <a:rPr lang="en-US" dirty="0"/>
              <a:t> fugit, sed </a:t>
            </a:r>
            <a:r>
              <a:rPr lang="en-US" dirty="0" err="1"/>
              <a:t>quia</a:t>
            </a:r>
            <a:r>
              <a:rPr lang="en-US" dirty="0"/>
              <a:t> </a:t>
            </a:r>
            <a:r>
              <a:rPr lang="en-US" dirty="0" err="1"/>
              <a:t>consequuntur</a:t>
            </a:r>
            <a:r>
              <a:rPr lang="en-US" dirty="0"/>
              <a:t> </a:t>
            </a:r>
            <a:r>
              <a:rPr lang="en-US" dirty="0" err="1"/>
              <a:t>magni</a:t>
            </a:r>
            <a:r>
              <a:rPr lang="en-US" dirty="0"/>
              <a:t> </a:t>
            </a:r>
            <a:r>
              <a:rPr lang="en-US" dirty="0" err="1"/>
              <a:t>dolores</a:t>
            </a:r>
            <a:r>
              <a:rPr lang="en-US" dirty="0"/>
              <a:t> </a:t>
            </a:r>
            <a:r>
              <a:rPr lang="en-US" dirty="0" err="1"/>
              <a:t>eos</a:t>
            </a:r>
            <a:r>
              <a:rPr lang="en-US" dirty="0"/>
              <a:t> qui </a:t>
            </a:r>
            <a:r>
              <a:rPr lang="en-US" dirty="0" err="1"/>
              <a:t>ratione</a:t>
            </a:r>
            <a:r>
              <a:rPr lang="en-US" dirty="0"/>
              <a:t> </a:t>
            </a:r>
            <a:r>
              <a:rPr lang="en-US" dirty="0" err="1"/>
              <a:t>voluptatem</a:t>
            </a:r>
            <a:r>
              <a:rPr lang="en-US" dirty="0"/>
              <a:t> </a:t>
            </a:r>
            <a:r>
              <a:rPr lang="en-US" dirty="0" err="1"/>
              <a:t>sequi</a:t>
            </a:r>
            <a:r>
              <a:rPr lang="en-US" dirty="0"/>
              <a:t> </a:t>
            </a:r>
            <a:r>
              <a:rPr lang="en-US" dirty="0" err="1"/>
              <a:t>nesciunt</a:t>
            </a:r>
            <a:r>
              <a:rPr lang="en-US" dirty="0"/>
              <a:t>.”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E32B49-4274-D64C-854E-20B50BAD0A3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682750" y="4808104"/>
            <a:ext cx="2979738" cy="71278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1600" b="0" i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 err="1"/>
              <a:t>Lorum</a:t>
            </a:r>
            <a:r>
              <a:rPr lang="en-US" dirty="0"/>
              <a:t> Ipsum dolor </a:t>
            </a:r>
            <a:r>
              <a:rPr lang="en-US" dirty="0" err="1"/>
              <a:t>todo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88C94-4944-1A7C-1CAD-ADAE720133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flipV="1">
            <a:off x="1524000" y="4427084"/>
            <a:ext cx="9279835" cy="64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467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7FFD41-30EB-1D41-AD2F-532F491D6C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036267"/>
            <a:ext cx="4794197" cy="131970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spcAft>
                <a:spcPts val="600"/>
              </a:spcAft>
              <a:defRPr baseline="0">
                <a:solidFill>
                  <a:srgbClr val="FF8400"/>
                </a:solidFill>
              </a:defRPr>
            </a:lvl1pPr>
          </a:lstStyle>
          <a:p>
            <a:r>
              <a:rPr lang="en-US" dirty="0"/>
              <a:t>Click to edit yellow room for graphic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34168F-DEC5-9343-89DF-5B95C25A1D6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199" y="3355975"/>
            <a:ext cx="8294649" cy="825190"/>
          </a:xfrm>
          <a:ln>
            <a:noFill/>
          </a:ln>
        </p:spPr>
        <p:txBody>
          <a:bodyPr/>
          <a:lstStyle>
            <a:lvl1pPr marL="0" indent="0">
              <a:spcBef>
                <a:spcPts val="0"/>
              </a:spcBef>
              <a:buFontTx/>
              <a:buNone/>
              <a:defRPr>
                <a:ln>
                  <a:noFill/>
                </a:ln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Click to edit subhead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64F4ED-08BA-08F0-7EED-66882D2C09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8199" y="3317355"/>
            <a:ext cx="10515601" cy="73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793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1972" y="256104"/>
            <a:ext cx="10881360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581132" y="114904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88538" y="1149045"/>
            <a:ext cx="4351644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A8B4E6-3A6C-D98B-D7C1-F1FBE8FD04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2111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AA23-A7FF-3C4E-89CC-1D3C3AFD9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5573" y="286678"/>
            <a:ext cx="10854814" cy="749808"/>
          </a:xfrm>
          <a:prstGeom prst="rect">
            <a:avLst/>
          </a:prstGeom>
        </p:spPr>
        <p:txBody>
          <a:bodyPr anchor="b"/>
          <a:lstStyle>
            <a:lvl1pPr>
              <a:defRPr sz="3500" baseline="0">
                <a:solidFill>
                  <a:srgbClr val="FF8400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5744C01-E4E3-3A4C-B1B1-0E86F6CB41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698926" y="1149710"/>
            <a:ext cx="6001461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BED899-DE78-2F46-ADF9-57AF2E48F8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5573" y="1149709"/>
            <a:ext cx="4525937" cy="4873625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67FACE-865C-0183-0A17-A0A2C7C3B1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71971" y="1012314"/>
            <a:ext cx="11054985" cy="7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6189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F9F0FA-9C4A-5D42-9FB1-60858472F3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Lorum ipsum dolor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consectur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sed do </a:t>
            </a:r>
            <a:r>
              <a:rPr lang="en-US" dirty="0" err="1"/>
              <a:t>eismod</a:t>
            </a:r>
            <a:r>
              <a:rPr lang="en-US" dirty="0"/>
              <a:t> </a:t>
            </a:r>
            <a:r>
              <a:rPr lang="en-US" dirty="0" err="1"/>
              <a:t>temor</a:t>
            </a:r>
            <a:r>
              <a:rPr lang="en-US" dirty="0"/>
              <a:t> incident un </a:t>
            </a:r>
            <a:r>
              <a:rPr lang="en-US" dirty="0" err="1"/>
              <a:t>labore</a:t>
            </a:r>
            <a:r>
              <a:rPr lang="en-US" dirty="0"/>
              <a:t> et dolor magna</a:t>
            </a:r>
          </a:p>
          <a:p>
            <a:pPr lvl="1"/>
            <a:endParaRPr lang="en-US" sz="2800" dirty="0"/>
          </a:p>
          <a:p>
            <a:pPr lvl="1"/>
            <a:endParaRPr lang="en-US" sz="2800" dirty="0"/>
          </a:p>
        </p:txBody>
      </p:sp>
      <p:sp>
        <p:nvSpPr>
          <p:cNvPr id="4" name="Title Placeholder 3">
            <a:extLst>
              <a:ext uri="{FF2B5EF4-FFF2-40B4-BE49-F238E27FC236}">
                <a16:creationId xmlns:a16="http://schemas.microsoft.com/office/drawing/2014/main" id="{BCA7C99F-E2F2-164F-8FB9-9512A15A1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5" name="Picture 4" descr="A red sign with white text&#10;&#10;Description automatically generated">
            <a:extLst>
              <a:ext uri="{FF2B5EF4-FFF2-40B4-BE49-F238E27FC236}">
                <a16:creationId xmlns:a16="http://schemas.microsoft.com/office/drawing/2014/main" id="{0755BEAD-20CB-4CE7-94D9-6D6A3615BC1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853532" y="6228634"/>
            <a:ext cx="1231648" cy="52848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D68B714-A8BA-B5DE-6A3A-BC33F8B5376F}"/>
              </a:ext>
            </a:extLst>
          </p:cNvPr>
          <p:cNvSpPr txBox="1"/>
          <p:nvPr userDrawn="1"/>
        </p:nvSpPr>
        <p:spPr>
          <a:xfrm>
            <a:off x="10688251" y="5971955"/>
            <a:ext cx="152157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solidFill>
                  <a:schemeClr val="bg2">
                    <a:lumMod val="10000"/>
                  </a:schemeClr>
                </a:solidFill>
              </a:rPr>
              <a:t>Updated June 2025</a:t>
            </a:r>
          </a:p>
        </p:txBody>
      </p:sp>
    </p:spTree>
    <p:extLst>
      <p:ext uri="{BB962C8B-B14F-4D97-AF65-F5344CB8AC3E}">
        <p14:creationId xmlns:p14="http://schemas.microsoft.com/office/powerpoint/2010/main" val="9958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67" r:id="rId4"/>
    <p:sldLayoutId id="2147483662" r:id="rId5"/>
    <p:sldLayoutId id="2147483664" r:id="rId6"/>
    <p:sldLayoutId id="2147483665" r:id="rId7"/>
    <p:sldLayoutId id="2147483657" r:id="rId8"/>
    <p:sldLayoutId id="2147483666" r:id="rId9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spcAft>
          <a:spcPts val="600"/>
        </a:spcAft>
        <a:buNone/>
        <a:defRPr sz="3500" b="1" i="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Wingdings" pitchFamily="2" charset="2"/>
        <a:buChar char="§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latinLnBrk="0" hangingPunct="1">
        <a:lnSpc>
          <a:spcPct val="100000"/>
        </a:lnSpc>
        <a:spcBef>
          <a:spcPts val="0"/>
        </a:spcBef>
        <a:spcAft>
          <a:spcPts val="600"/>
        </a:spcAft>
        <a:buClrTx/>
        <a:buSzPct val="100000"/>
        <a:buFont typeface="Arial" panose="020B0604020202020204" pitchFamily="34" charset="0"/>
        <a:buChar char="–"/>
        <a:defRPr sz="24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2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600"/>
        </a:spcAft>
        <a:buFont typeface="Wingdings" pitchFamily="2" charset="2"/>
        <a:buChar char="§"/>
        <a:defRPr sz="1800" kern="1200" baseline="0">
          <a:solidFill>
            <a:schemeClr val="bg2">
              <a:lumMod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pwatch.org/long-acting-status-update/" TargetMode="External"/><Relationship Id="rId2" Type="http://schemas.openxmlformats.org/officeDocument/2006/relationships/hyperlink" Target="https://avac.org/resource/infographic/lenacapavir-implementation-studies/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86160A-7F05-B6A1-95E7-06711267C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98D10-F29A-7637-50B5-381C096AC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ea typeface="+mj-lt"/>
                <a:cs typeface="+mj-lt"/>
              </a:rPr>
              <a:t>INCLUSION Global Study Details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99189C-7A73-ADFF-7021-E2077315F9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1400" dirty="0"/>
              <a:t>Gilead, </a:t>
            </a:r>
            <a:r>
              <a:rPr lang="en-US" sz="1400" dirty="0" err="1"/>
              <a:t>Unitaid</a:t>
            </a:r>
            <a:r>
              <a:rPr lang="en-US" sz="1400" dirty="0"/>
              <a:t> and the US National Institutes of Health are funding 36 ongoing studies to investigate implementation outcomes, rapid initiation and real-life use of injectable lenacapavir (LEN) for PrEP in 9 countries. Gilead's INCLUSION program (INCLUSION Global in Africa and Asia and INCLUSION-US in the United States) accounts for 26 of these studies. This table provides details on the INCLUSION Global projects planned for 2026-2028 in 7 LEN early adopter countries.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2305590C-9C72-B452-098D-86FBCD1C3A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9643867" y="3146560"/>
            <a:ext cx="2140284" cy="2089492"/>
          </a:xfrm>
        </p:spPr>
        <p:txBody>
          <a:bodyPr/>
          <a:lstStyle/>
          <a:p>
            <a:pPr marL="0" indent="0" algn="ctr">
              <a:buNone/>
            </a:pPr>
            <a:r>
              <a:rPr lang="en-US" sz="1800" i="1" dirty="0"/>
              <a:t>For more details on all ongoing LEN implementation studies, </a:t>
            </a:r>
            <a:r>
              <a:rPr lang="en-US" sz="1800" i="1" u="sng" dirty="0">
                <a:hlinkClick r:id="rId2"/>
              </a:rPr>
              <a:t>see our map</a:t>
            </a:r>
            <a:r>
              <a:rPr lang="en-US" sz="1800" i="1" dirty="0"/>
              <a:t> and visit the </a:t>
            </a:r>
            <a:r>
              <a:rPr lang="en-US" sz="1800" i="1" u="sng" dirty="0">
                <a:hlinkClick r:id="rId3"/>
              </a:rPr>
              <a:t>integrated study dashboard</a:t>
            </a:r>
            <a:r>
              <a:rPr lang="en-US" sz="1800" i="1" dirty="0"/>
              <a:t>.</a:t>
            </a:r>
            <a:endParaRPr lang="en-US" sz="1200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1D48EF-063D-4849-DE0F-889CC5FB712A}"/>
              </a:ext>
            </a:extLst>
          </p:cNvPr>
          <p:cNvSpPr/>
          <p:nvPr/>
        </p:nvSpPr>
        <p:spPr>
          <a:xfrm>
            <a:off x="10714009" y="6005015"/>
            <a:ext cx="1477992" cy="8529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CA39E5A2-0D85-7080-9CE9-3CB088A7F51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341440" y="6246688"/>
            <a:ext cx="804305" cy="523791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3EA01C6F-4184-AED9-F221-4F170873036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22672" y="6237037"/>
            <a:ext cx="1242710" cy="53344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A72C41E-C7FD-28F2-CA38-831E56E98203}"/>
              </a:ext>
            </a:extLst>
          </p:cNvPr>
          <p:cNvSpPr txBox="1"/>
          <p:nvPr/>
        </p:nvSpPr>
        <p:spPr>
          <a:xfrm>
            <a:off x="10022672" y="5960038"/>
            <a:ext cx="212307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1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Updated August 2026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142E22-502E-8C63-1861-829CD759C7F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812" t="18910" r="1636" b="8394"/>
          <a:stretch>
            <a:fillRect/>
          </a:stretch>
        </p:blipFill>
        <p:spPr>
          <a:xfrm>
            <a:off x="881998" y="2143546"/>
            <a:ext cx="8260311" cy="4714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6646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rgbClr val="DF002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2A1D07EE-E3BA-E845-8E81-CC0A809D5F22}" vid="{810503E2-07A1-9146-9064-15C32A1A0526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cbb6b75-ed16-40cd-a9a8-77cf87046b80">
      <Terms xmlns="http://schemas.microsoft.com/office/infopath/2007/PartnerControls"/>
    </lcf76f155ced4ddcb4097134ff3c332f>
    <TaxCatchAll xmlns="537d2ee8-cfed-489f-8fdb-1f0a01b7be07" xsi:nil="true"/>
    <SharedWithUsers xmlns="537d2ee8-cfed-489f-8fdb-1f0a01b7be07">
      <UserInfo>
        <DisplayName>Navita Jain</DisplayName>
        <AccountId>51</AccountId>
        <AccountType/>
      </UserInfo>
      <UserInfo>
        <DisplayName>Justine MacWilliam</DisplayName>
        <AccountId>56</AccountId>
        <AccountType/>
      </UserInfo>
      <UserInfo>
        <DisplayName>Cindra Feuer</DisplayName>
        <AccountId>47</AccountId>
        <AccountType/>
      </UserInfo>
      <UserInfo>
        <DisplayName>Jason Rosenberg</DisplayName>
        <AccountId>11</AccountId>
        <AccountType/>
      </UserInfo>
      <UserInfo>
        <DisplayName>Erin Kiernon</DisplayName>
        <AccountId>53</AccountId>
        <AccountType/>
      </UserInfo>
      <UserInfo>
        <DisplayName>Deirdre Grant</DisplayName>
        <AccountId>39</AccountId>
        <AccountType/>
      </UserInfo>
      <UserInfo>
        <DisplayName>Janki Tailor</DisplayName>
        <AccountId>41</AccountId>
        <AccountType/>
      </UserInfo>
      <UserInfo>
        <DisplayName>John Meade</DisplayName>
        <AccountId>58</AccountId>
        <AccountType/>
      </UserInfo>
      <UserInfo>
        <DisplayName>Wawira Nyagah</DisplayName>
        <AccountId>42</AccountId>
        <AccountType/>
      </UserInfo>
      <UserInfo>
        <DisplayName>Nandi Sikwana</DisplayName>
        <AccountId>68</AccountId>
        <AccountType/>
      </UserInfo>
      <UserInfo>
        <DisplayName>Randy Goetz</DisplayName>
        <AccountId>49</AccountId>
        <AccountType/>
      </UserInfo>
      <UserInfo>
        <DisplayName>Rachel Saunders</DisplayName>
        <AccountId>67</AccountId>
        <AccountType/>
      </UserInfo>
      <UserInfo>
        <DisplayName>Roberta Sutton</DisplayName>
        <AccountId>70</AccountId>
        <AccountType/>
      </UserInfo>
      <UserInfo>
        <DisplayName>Isha Tendolkar</DisplayName>
        <AccountId>71</AccountId>
        <AccountType/>
      </UserInfo>
      <UserInfo>
        <DisplayName>Kenyon Farrow</DisplayName>
        <AccountId>102</AccountId>
        <AccountType/>
      </UserInfo>
      <UserInfo>
        <DisplayName>Suraj Madoori</DisplayName>
        <AccountId>57</AccountId>
        <AccountType/>
      </UserInfo>
      <UserInfo>
        <DisplayName>Manju Chatani</DisplayName>
        <AccountId>46</AccountId>
        <AccountType/>
      </UserInfo>
      <UserInfo>
        <DisplayName>Saira George Carballo</DisplayName>
        <AccountId>85</AccountId>
        <AccountType/>
      </UserInfo>
      <UserInfo>
        <DisplayName>Abigail Smith</DisplayName>
        <AccountId>69</AccountId>
        <AccountType/>
      </UserInfo>
      <UserInfo>
        <DisplayName>Kate Segal</DisplayName>
        <AccountId>43</AccountId>
        <AccountType/>
      </UserInfo>
      <UserInfo>
        <DisplayName>Grace Kumwenda</DisplayName>
        <AccountId>54</AccountId>
        <AccountType/>
      </UserInfo>
      <UserInfo>
        <DisplayName>Bridget JJuuko</DisplayName>
        <AccountId>81</AccountId>
        <AccountType/>
      </UserInfo>
      <UserInfo>
        <DisplayName>Jeanne Baron</DisplayName>
        <AccountId>10</AccountId>
        <AccountType/>
      </UserInfo>
      <UserInfo>
        <DisplayName>Hannah Nelson</DisplayName>
        <AccountId>61</AccountId>
        <AccountType/>
      </UserInfo>
      <UserInfo>
        <DisplayName>Daisy Ouya</DisplayName>
        <AccountId>64</AccountId>
        <AccountType/>
      </UserInfo>
      <UserInfo>
        <DisplayName>Grace Tetteh</DisplayName>
        <AccountId>72</AccountId>
        <AccountType/>
      </UserInfo>
      <UserInfo>
        <DisplayName>Alison Footman</DisplayName>
        <AccountId>34</AccountId>
        <AccountType/>
      </UserInfo>
      <UserInfo>
        <DisplayName>Samantha Rick</DisplayName>
        <AccountId>65</AccountId>
        <AccountType/>
      </UserInfo>
      <UserInfo>
        <DisplayName>Alexa Alexander</DisplayName>
        <AccountId>44</AccountId>
        <AccountType/>
      </UserInfo>
      <UserInfo>
        <DisplayName>Jennifer Brunet</DisplayName>
        <AccountId>12</AccountId>
        <AccountType/>
      </UserInfo>
      <UserInfo>
        <DisplayName>Annette Gaudino</DisplayName>
        <AccountId>48</AccountId>
        <AccountType/>
      </UserInfo>
      <UserInfo>
        <DisplayName>Estelle Ngaba</DisplayName>
        <AccountId>62</AccountId>
        <AccountType/>
      </UserInfo>
      <UserInfo>
        <DisplayName>Stacey Hannah</DisplayName>
        <AccountId>50</AccountId>
        <AccountType/>
      </UserInfo>
      <UserInfo>
        <DisplayName>Alysha White</DisplayName>
        <AccountId>73</AccountId>
        <AccountType/>
      </UserInfo>
      <UserInfo>
        <DisplayName>Levi Butcher</DisplayName>
        <AccountId>6</AccountId>
        <AccountType/>
      </UserInfo>
      <UserInfo>
        <DisplayName>Kalob Gossett</DisplayName>
        <AccountId>86</AccountId>
        <AccountType/>
      </UserInfo>
      <UserInfo>
        <DisplayName>Breanne Lievense</DisplayName>
        <AccountId>55</AccountId>
        <AccountType/>
      </UserInfo>
      <UserInfo>
        <DisplayName>Catherine Verde Hashim</DisplayName>
        <AccountId>38</AccountId>
        <AccountType/>
      </UserInfo>
      <UserInfo>
        <DisplayName>Arlene Osborne-Francois</DisplayName>
        <AccountId>63</AccountId>
        <AccountType/>
      </UserInfo>
      <UserInfo>
        <DisplayName>Shiva Mozaffarian</DisplayName>
        <AccountId>59</AccountId>
        <AccountType/>
      </UserInfo>
      <UserInfo>
        <DisplayName>Richard Muko</DisplayName>
        <AccountId>60</AccountId>
        <AccountType/>
      </UserInfo>
      <UserInfo>
        <DisplayName>Micky Hingorani</DisplayName>
        <AccountId>13</AccountId>
        <AccountType/>
      </UserInfo>
      <UserInfo>
        <DisplayName>Angelo Katumba</DisplayName>
        <AccountId>52</AccountId>
        <AccountType/>
      </UserInfo>
      <UserInfo>
        <DisplayName>Maureen Luba</DisplayName>
        <AccountId>129</AccountId>
        <AccountType/>
      </UserInfo>
      <UserInfo>
        <DisplayName>Mitchell Warren</DisplayName>
        <AccountId>40</AccountId>
        <AccountType/>
      </UserInfo>
      <UserInfo>
        <DisplayName>Wanda Buckner</DisplayName>
        <AccountId>45</AccountId>
        <AccountType/>
      </UserInfo>
      <UserInfo>
        <DisplayName>Jessica Salzwedel</DisplayName>
        <AccountId>66</AccountId>
        <AccountType/>
      </UserInfo>
    </SharedWithUsers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05F5BB1116A90459E245489F20C500F" ma:contentTypeVersion="15" ma:contentTypeDescription="Create a new document." ma:contentTypeScope="" ma:versionID="9a38a62cd8400aab58277a35adcaaf94">
  <xsd:schema xmlns:xsd="http://www.w3.org/2001/XMLSchema" xmlns:xs="http://www.w3.org/2001/XMLSchema" xmlns:p="http://schemas.microsoft.com/office/2006/metadata/properties" xmlns:ns2="ecbb6b75-ed16-40cd-a9a8-77cf87046b80" xmlns:ns3="537d2ee8-cfed-489f-8fdb-1f0a01b7be07" targetNamespace="http://schemas.microsoft.com/office/2006/metadata/properties" ma:root="true" ma:fieldsID="9fe388edf8f56ca1b675e030cad9d84f" ns2:_="" ns3:_="">
    <xsd:import namespace="ecbb6b75-ed16-40cd-a9a8-77cf87046b80"/>
    <xsd:import namespace="537d2ee8-cfed-489f-8fdb-1f0a01b7be0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bb6b75-ed16-40cd-a9a8-77cf87046b8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48a61325-a799-49ec-90cd-bdb119cc2d2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d2ee8-cfed-489f-8fdb-1f0a01b7be0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2d5c1ba9-5ec8-4f86-ac8f-7070fd28c86b}" ma:internalName="TaxCatchAll" ma:showField="CatchAllData" ma:web="537d2ee8-cfed-489f-8fdb-1f0a01b7be0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6379A11-7818-453A-894C-7320E5D4E16C}">
  <ds:schemaRefs>
    <ds:schemaRef ds:uri="http://purl.org/dc/dcmitype/"/>
    <ds:schemaRef ds:uri="http://purl.org/dc/elements/1.1/"/>
    <ds:schemaRef ds:uri="http://schemas.microsoft.com/office/infopath/2007/PartnerControls"/>
    <ds:schemaRef ds:uri="537d2ee8-cfed-489f-8fdb-1f0a01b7be07"/>
    <ds:schemaRef ds:uri="http://schemas.microsoft.com/office/2006/documentManagement/types"/>
    <ds:schemaRef ds:uri="http://schemas.openxmlformats.org/package/2006/metadata/core-properties"/>
    <ds:schemaRef ds:uri="http://schemas.microsoft.com/office/2006/metadata/properties"/>
    <ds:schemaRef ds:uri="http://purl.org/dc/terms/"/>
    <ds:schemaRef ds:uri="ecbb6b75-ed16-40cd-a9a8-77cf87046b80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940E87A8-44B7-4A83-BD93-F35FAF141C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792380B-8F55-4A52-884C-00B12E7459D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cbb6b75-ed16-40cd-a9a8-77cf87046b80"/>
    <ds:schemaRef ds:uri="537d2ee8-cfed-489f-8fdb-1f0a01b7be0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</TotalTime>
  <Words>107</Words>
  <Application>Microsoft Macintosh PowerPoint</Application>
  <PresentationFormat>Widescreen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Wingdings</vt:lpstr>
      <vt:lpstr>Office Theme</vt:lpstr>
      <vt:lpstr>INCLUSION Global Study Details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Roberta Sutton</dc:creator>
  <cp:lastModifiedBy>Breanne Lievense</cp:lastModifiedBy>
  <cp:revision>9</cp:revision>
  <dcterms:created xsi:type="dcterms:W3CDTF">2025-06-19T10:20:48Z</dcterms:created>
  <dcterms:modified xsi:type="dcterms:W3CDTF">2026-08-06T20:41:15Z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0x010100705F5BB1116A90459E245489F20C500F</vt:lpwstr>
  </property>
  <property fmtid="{D5CDD505-2E9C-101B-9397-08002B2CF9AE}" pid="3" name="MediaServiceImageTags">
    <vt:lpwstr/>
  </property>
</Properties>
</file>