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145707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470FA7-F700-3A48-A572-0335597C2723}" v="1" dt="2026-09-29T15:59:23.8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3"/>
    <p:restoredTop sz="94517"/>
  </p:normalViewPr>
  <p:slideViewPr>
    <p:cSldViewPr snapToGrid="0">
      <p:cViewPr varScale="1">
        <p:scale>
          <a:sx n="113" d="100"/>
          <a:sy n="113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anne Lievense" userId="0a735ab4-3161-4127-bffe-ef69975754c3" providerId="ADAL" clId="{55F55B7F-E20C-5491-ADA0-835C5BDABA9A}"/>
    <pc:docChg chg="undo custSel addSld delSld modSld modMainMaster">
      <pc:chgData name="Breanne Lievense" userId="0a735ab4-3161-4127-bffe-ef69975754c3" providerId="ADAL" clId="{55F55B7F-E20C-5491-ADA0-835C5BDABA9A}" dt="2026-09-29T15:59:23.845" v="243" actId="164"/>
      <pc:docMkLst>
        <pc:docMk/>
      </pc:docMkLst>
      <pc:sldChg chg="addSp delSp modSp add mod">
        <pc:chgData name="Breanne Lievense" userId="0a735ab4-3161-4127-bffe-ef69975754c3" providerId="ADAL" clId="{55F55B7F-E20C-5491-ADA0-835C5BDABA9A}" dt="2026-09-29T15:59:23.845" v="243" actId="164"/>
        <pc:sldMkLst>
          <pc:docMk/>
          <pc:sldMk cId="4018322274" sldId="2145707309"/>
        </pc:sldMkLst>
        <pc:spChg chg="mod">
          <ac:chgData name="Breanne Lievense" userId="0a735ab4-3161-4127-bffe-ef69975754c3" providerId="ADAL" clId="{55F55B7F-E20C-5491-ADA0-835C5BDABA9A}" dt="2026-09-29T15:58:28.156" v="231" actId="20577"/>
          <ac:spMkLst>
            <pc:docMk/>
            <pc:sldMk cId="4018322274" sldId="2145707309"/>
            <ac:spMk id="5" creationId="{78A9C628-B6F8-AF04-DB31-3B004C1FE826}"/>
          </ac:spMkLst>
        </pc:spChg>
        <pc:spChg chg="mod">
          <ac:chgData name="Breanne Lievense" userId="0a735ab4-3161-4127-bffe-ef69975754c3" providerId="ADAL" clId="{55F55B7F-E20C-5491-ADA0-835C5BDABA9A}" dt="2026-09-29T15:58:22.059" v="206" actId="20577"/>
          <ac:spMkLst>
            <pc:docMk/>
            <pc:sldMk cId="4018322274" sldId="2145707309"/>
            <ac:spMk id="9" creationId="{E53648DF-B00C-C790-AD4F-D6A31500B558}"/>
          </ac:spMkLst>
        </pc:spChg>
        <pc:spChg chg="add mod">
          <ac:chgData name="Breanne Lievense" userId="0a735ab4-3161-4127-bffe-ef69975754c3" providerId="ADAL" clId="{55F55B7F-E20C-5491-ADA0-835C5BDABA9A}" dt="2026-09-29T15:59:23.845" v="243" actId="164"/>
          <ac:spMkLst>
            <pc:docMk/>
            <pc:sldMk cId="4018322274" sldId="2145707309"/>
            <ac:spMk id="11" creationId="{233EAA9E-DA9A-EFAA-58CD-9CABCDADB7DC}"/>
          </ac:spMkLst>
        </pc:spChg>
        <pc:grpChg chg="add mod">
          <ac:chgData name="Breanne Lievense" userId="0a735ab4-3161-4127-bffe-ef69975754c3" providerId="ADAL" clId="{55F55B7F-E20C-5491-ADA0-835C5BDABA9A}" dt="2026-09-29T15:59:23.845" v="243" actId="164"/>
          <ac:grpSpMkLst>
            <pc:docMk/>
            <pc:sldMk cId="4018322274" sldId="2145707309"/>
            <ac:grpSpMk id="12" creationId="{F49AE66E-0811-FB49-0931-431A5A0D539C}"/>
          </ac:grpSpMkLst>
        </pc:grpChg>
        <pc:grpChg chg="add del mod">
          <ac:chgData name="Breanne Lievense" userId="0a735ab4-3161-4127-bffe-ef69975754c3" providerId="ADAL" clId="{55F55B7F-E20C-5491-ADA0-835C5BDABA9A}" dt="2026-09-29T15:58:15.634" v="189" actId="478"/>
          <ac:grpSpMkLst>
            <pc:docMk/>
            <pc:sldMk cId="4018322274" sldId="2145707309"/>
            <ac:grpSpMk id="14" creationId="{367E3602-3BB6-F553-D250-5CE7370F5228}"/>
          </ac:grpSpMkLst>
        </pc:grpChg>
        <pc:picChg chg="add mod modCrop">
          <ac:chgData name="Breanne Lievense" userId="0a735ab4-3161-4127-bffe-ef69975754c3" providerId="ADAL" clId="{55F55B7F-E20C-5491-ADA0-835C5BDABA9A}" dt="2026-09-29T15:59:23.845" v="243" actId="164"/>
          <ac:picMkLst>
            <pc:docMk/>
            <pc:sldMk cId="4018322274" sldId="2145707309"/>
            <ac:picMk id="10" creationId="{705A3911-78D2-EFCB-44FB-C47EBE4DFC5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spcAft>
                <a:spcPts val="600"/>
              </a:spcAft>
              <a:defRPr sz="5400" b="1" i="0" baseline="0"/>
            </a:lvl1pPr>
          </a:lstStyle>
          <a:p>
            <a:r>
              <a:rPr lang="en-US"/>
              <a:t>AVAC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C0CCE-7552-A341-BCD0-8A3B493EA9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aseline="0">
                <a:solidFill>
                  <a:srgbClr val="FF84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Duis </a:t>
            </a:r>
            <a:r>
              <a:rPr lang="en-US" err="1"/>
              <a:t>aute</a:t>
            </a:r>
            <a:r>
              <a:rPr lang="en-US"/>
              <a:t> </a:t>
            </a:r>
            <a:r>
              <a:rPr lang="en-US" err="1"/>
              <a:t>irure</a:t>
            </a:r>
            <a:r>
              <a:rPr lang="en-US"/>
              <a:t> dolor in </a:t>
            </a:r>
            <a:r>
              <a:rPr lang="en-US" err="1"/>
              <a:t>reprehenderit</a:t>
            </a:r>
            <a:r>
              <a:rPr lang="en-US"/>
              <a:t> </a:t>
            </a:r>
            <a:br>
              <a:rPr lang="en-US"/>
            </a:br>
            <a:r>
              <a:rPr lang="en-US"/>
              <a:t>in </a:t>
            </a:r>
            <a:r>
              <a:rPr lang="en-US" err="1"/>
              <a:t>voluptate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7154F93-3658-EC4E-B6B0-6982B218CD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5447506"/>
            <a:ext cx="3338513" cy="57626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800" b="1" i="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Author/Date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66CD2-5539-4F50-B396-2EFBC83EEC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27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/>
            </a:lvl1pPr>
          </a:lstStyle>
          <a:p>
            <a:r>
              <a:rPr lang="en-US"/>
              <a:t>Transition Red.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FD5428-236C-3843-FA55-2B7E32DF3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48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742" y="365126"/>
            <a:ext cx="10885202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3438" y="1690688"/>
            <a:ext cx="10887075" cy="2506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 marL="742950" indent="-285750">
              <a:spcBef>
                <a:spcPts val="0"/>
              </a:spcBef>
              <a:buFont typeface="Arial" panose="020B0604020202020204" pitchFamily="34" charset="0"/>
              <a:buChar char="–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9723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882744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2665" y="1690688"/>
            <a:ext cx="10887848" cy="4117726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</a:t>
            </a:r>
            <a:r>
              <a:rPr lang="en-US" err="1"/>
              <a:t>aute</a:t>
            </a:r>
            <a:r>
              <a:rPr lang="en-US"/>
              <a:t> </a:t>
            </a:r>
            <a:r>
              <a:rPr lang="en-US" err="1"/>
              <a:t>irure</a:t>
            </a:r>
            <a:r>
              <a:rPr lang="en-US"/>
              <a:t> dolor in </a:t>
            </a:r>
            <a:r>
              <a:rPr lang="en-US" err="1"/>
              <a:t>reprehenderit</a:t>
            </a:r>
            <a:r>
              <a:rPr lang="en-US"/>
              <a:t> in </a:t>
            </a:r>
            <a:r>
              <a:rPr lang="en-US" err="1"/>
              <a:t>voluptate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cillum</a:t>
            </a:r>
            <a:r>
              <a:rPr lang="en-US"/>
              <a:t>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pariatur</a:t>
            </a:r>
            <a:r>
              <a:rPr lang="en-US"/>
              <a:t>. </a:t>
            </a:r>
            <a:r>
              <a:rPr lang="en-US" err="1"/>
              <a:t>Excepteur</a:t>
            </a:r>
            <a:r>
              <a:rPr lang="en-US"/>
              <a:t> </a:t>
            </a:r>
            <a:r>
              <a:rPr lang="en-US" err="1"/>
              <a:t>sint</a:t>
            </a:r>
            <a:r>
              <a:rPr lang="en-US"/>
              <a:t> </a:t>
            </a:r>
            <a:r>
              <a:rPr lang="en-US" err="1"/>
              <a:t>occaecat</a:t>
            </a:r>
            <a:r>
              <a:rPr lang="en-US"/>
              <a:t> </a:t>
            </a:r>
            <a:r>
              <a:rPr lang="en-US" err="1"/>
              <a:t>cupidatat</a:t>
            </a:r>
            <a:r>
              <a:rPr lang="en-US"/>
              <a:t> non </a:t>
            </a:r>
            <a:r>
              <a:rPr lang="en-US" err="1"/>
              <a:t>proident</a:t>
            </a:r>
            <a:r>
              <a:rPr lang="en-US"/>
              <a:t>, sunt in culpa qui </a:t>
            </a:r>
            <a:r>
              <a:rPr lang="en-US" err="1"/>
              <a:t>officia</a:t>
            </a:r>
            <a:r>
              <a:rPr lang="en-US"/>
              <a:t> </a:t>
            </a:r>
            <a:r>
              <a:rPr lang="en-US" err="1"/>
              <a:t>deserunt</a:t>
            </a:r>
            <a:r>
              <a:rPr lang="en-US"/>
              <a:t> </a:t>
            </a:r>
            <a:r>
              <a:rPr lang="en-US" err="1"/>
              <a:t>mollit</a:t>
            </a:r>
            <a:r>
              <a:rPr lang="en-US"/>
              <a:t> </a:t>
            </a:r>
            <a:r>
              <a:rPr lang="en-US" err="1"/>
              <a:t>anim</a:t>
            </a:r>
            <a:r>
              <a:rPr lang="en-US"/>
              <a:t> id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laborum</a:t>
            </a:r>
            <a:r>
              <a:rPr lang="en-US"/>
              <a:t>.</a:t>
            </a:r>
          </a:p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r>
              <a:rPr lang="en-US"/>
              <a:t> </a:t>
            </a:r>
            <a:r>
              <a:rPr lang="en-US" err="1"/>
              <a:t>praesentium</a:t>
            </a:r>
            <a:r>
              <a:rPr lang="en-US"/>
              <a:t> </a:t>
            </a:r>
            <a:r>
              <a:rPr lang="en-US" err="1"/>
              <a:t>voluptatum</a:t>
            </a:r>
            <a:r>
              <a:rPr lang="en-US"/>
              <a:t> </a:t>
            </a:r>
            <a:r>
              <a:rPr lang="en-US" err="1"/>
              <a:t>deleniti</a:t>
            </a:r>
            <a:r>
              <a:rPr lang="en-US"/>
              <a:t> </a:t>
            </a:r>
            <a:r>
              <a:rPr lang="en-US" err="1"/>
              <a:t>atque</a:t>
            </a:r>
            <a:r>
              <a:rPr lang="en-US"/>
              <a:t> </a:t>
            </a:r>
            <a:r>
              <a:rPr lang="en-US" err="1"/>
              <a:t>corrupti</a:t>
            </a:r>
            <a:r>
              <a:rPr lang="en-US"/>
              <a:t> quos </a:t>
            </a:r>
            <a:r>
              <a:rPr lang="en-US" err="1"/>
              <a:t>dolores</a:t>
            </a:r>
            <a:r>
              <a:rPr lang="en-US"/>
              <a:t> et </a:t>
            </a:r>
            <a:r>
              <a:rPr lang="en-US" err="1"/>
              <a:t>quas</a:t>
            </a:r>
            <a:r>
              <a:rPr lang="en-US"/>
              <a:t> </a:t>
            </a:r>
            <a:r>
              <a:rPr lang="en-US" err="1"/>
              <a:t>molestias</a:t>
            </a:r>
            <a:r>
              <a:rPr lang="en-US"/>
              <a:t> </a:t>
            </a:r>
            <a:r>
              <a:rPr lang="en-US" err="1"/>
              <a:t>excepturi</a:t>
            </a:r>
            <a:r>
              <a:rPr lang="en-US"/>
              <a:t> </a:t>
            </a:r>
            <a:r>
              <a:rPr lang="en-US" err="1"/>
              <a:t>sint</a:t>
            </a:r>
            <a:r>
              <a:rPr lang="en-US"/>
              <a:t> </a:t>
            </a:r>
            <a:r>
              <a:rPr lang="en-US" err="1"/>
              <a:t>occaecati</a:t>
            </a:r>
            <a:r>
              <a:rPr lang="en-US"/>
              <a:t> </a:t>
            </a:r>
            <a:r>
              <a:rPr lang="en-US" err="1"/>
              <a:t>cupiditate</a:t>
            </a:r>
            <a:r>
              <a:rPr lang="en-US"/>
              <a:t> non provident, </a:t>
            </a:r>
            <a:r>
              <a:rPr lang="en-US" err="1"/>
              <a:t>similique</a:t>
            </a:r>
            <a:r>
              <a:rPr lang="en-US"/>
              <a:t> sunt in culpa qui </a:t>
            </a:r>
            <a:r>
              <a:rPr lang="en-US" err="1"/>
              <a:t>officia</a:t>
            </a:r>
            <a:r>
              <a:rPr lang="en-US"/>
              <a:t> </a:t>
            </a:r>
            <a:r>
              <a:rPr lang="en-US" err="1"/>
              <a:t>deserunt</a:t>
            </a:r>
            <a:r>
              <a:rPr lang="en-US"/>
              <a:t> </a:t>
            </a:r>
            <a:r>
              <a:rPr lang="en-US" err="1"/>
              <a:t>mollitia</a:t>
            </a:r>
            <a:r>
              <a:rPr lang="en-US"/>
              <a:t> animi, id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laborum</a:t>
            </a:r>
            <a:r>
              <a:rPr lang="en-US"/>
              <a:t> et </a:t>
            </a:r>
            <a:r>
              <a:rPr lang="en-US" err="1"/>
              <a:t>dolorum</a:t>
            </a:r>
            <a:r>
              <a:rPr lang="en-US"/>
              <a:t> </a:t>
            </a:r>
            <a:r>
              <a:rPr lang="en-US" err="1"/>
              <a:t>fuga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963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>
                <a:solidFill>
                  <a:srgbClr val="FF8400"/>
                </a:solidFill>
              </a:defRPr>
            </a:lvl1pPr>
          </a:lstStyle>
          <a:p>
            <a:r>
              <a:rPr lang="en-US"/>
              <a:t>Transition Yellow.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12B24-4DF6-54A6-F0C1-52006D48CA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89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538867"/>
            <a:ext cx="9144000" cy="28163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137160" indent="-457200" algn="l">
              <a:lnSpc>
                <a:spcPct val="100000"/>
              </a:lnSpc>
              <a:spcAft>
                <a:spcPts val="600"/>
              </a:spcAft>
              <a:defRPr sz="2500" b="0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“Quote ed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perspiciatis</a:t>
            </a:r>
            <a:r>
              <a:rPr lang="en-US"/>
              <a:t> </a:t>
            </a:r>
            <a:r>
              <a:rPr lang="en-US" err="1"/>
              <a:t>unde</a:t>
            </a:r>
            <a:r>
              <a:rPr lang="en-US"/>
              <a:t> </a:t>
            </a:r>
            <a:r>
              <a:rPr lang="en-US" err="1"/>
              <a:t>omnis</a:t>
            </a:r>
            <a:r>
              <a:rPr lang="en-US"/>
              <a:t> </a:t>
            </a:r>
            <a:r>
              <a:rPr lang="en-US" err="1"/>
              <a:t>iste</a:t>
            </a:r>
            <a:r>
              <a:rPr lang="en-US"/>
              <a:t> </a:t>
            </a:r>
            <a:r>
              <a:rPr lang="en-US" err="1"/>
              <a:t>natus</a:t>
            </a:r>
            <a:r>
              <a:rPr lang="en-US"/>
              <a:t> error sit </a:t>
            </a:r>
            <a:r>
              <a:rPr lang="en-US" err="1"/>
              <a:t>voluptatem</a:t>
            </a:r>
            <a:r>
              <a:rPr lang="en-US"/>
              <a:t> </a:t>
            </a:r>
            <a:r>
              <a:rPr lang="en-US" err="1"/>
              <a:t>accusantium</a:t>
            </a:r>
            <a:r>
              <a:rPr lang="en-US"/>
              <a:t> </a:t>
            </a:r>
            <a:r>
              <a:rPr lang="en-US" err="1"/>
              <a:t>doloremque</a:t>
            </a:r>
            <a:r>
              <a:rPr lang="en-US"/>
              <a:t> </a:t>
            </a:r>
            <a:r>
              <a:rPr lang="en-US" err="1"/>
              <a:t>laudantium</a:t>
            </a:r>
            <a:r>
              <a:rPr lang="en-US"/>
              <a:t>, </a:t>
            </a:r>
            <a:r>
              <a:rPr lang="en-US" err="1"/>
              <a:t>totam</a:t>
            </a:r>
            <a:r>
              <a:rPr lang="en-US"/>
              <a:t> rem </a:t>
            </a:r>
            <a:r>
              <a:rPr lang="en-US" err="1"/>
              <a:t>aperiam</a:t>
            </a:r>
            <a:r>
              <a:rPr lang="en-US"/>
              <a:t>, </a:t>
            </a:r>
            <a:r>
              <a:rPr lang="en-US" err="1"/>
              <a:t>eaque</a:t>
            </a:r>
            <a:r>
              <a:rPr lang="en-US"/>
              <a:t> </a:t>
            </a:r>
            <a:r>
              <a:rPr lang="en-US" err="1"/>
              <a:t>ipsa</a:t>
            </a:r>
            <a:r>
              <a:rPr lang="en-US"/>
              <a:t> </a:t>
            </a:r>
            <a:r>
              <a:rPr lang="en-US" err="1"/>
              <a:t>quae</a:t>
            </a:r>
            <a:r>
              <a:rPr lang="en-US"/>
              <a:t> ab </a:t>
            </a:r>
            <a:r>
              <a:rPr lang="en-US" err="1"/>
              <a:t>illo</a:t>
            </a:r>
            <a:r>
              <a:rPr lang="en-US"/>
              <a:t> </a:t>
            </a:r>
            <a:r>
              <a:rPr lang="en-US" err="1"/>
              <a:t>inventore</a:t>
            </a:r>
            <a:r>
              <a:rPr lang="en-US"/>
              <a:t> </a:t>
            </a:r>
            <a:r>
              <a:rPr lang="en-US" err="1"/>
              <a:t>veritatis</a:t>
            </a:r>
            <a:r>
              <a:rPr lang="en-US"/>
              <a:t> et quasi </a:t>
            </a:r>
            <a:r>
              <a:rPr lang="en-US" err="1"/>
              <a:t>architecto</a:t>
            </a:r>
            <a:r>
              <a:rPr lang="en-US"/>
              <a:t> </a:t>
            </a:r>
            <a:r>
              <a:rPr lang="en-US" err="1"/>
              <a:t>beatae</a:t>
            </a:r>
            <a:r>
              <a:rPr lang="en-US"/>
              <a:t> vitae dicta sunt </a:t>
            </a:r>
            <a:r>
              <a:rPr lang="en-US" err="1"/>
              <a:t>explicabo</a:t>
            </a:r>
            <a:r>
              <a:rPr lang="en-US"/>
              <a:t>. Nemo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ipsam</a:t>
            </a:r>
            <a:r>
              <a:rPr lang="en-US"/>
              <a:t> </a:t>
            </a:r>
            <a:r>
              <a:rPr lang="en-US" err="1"/>
              <a:t>voluptatem</a:t>
            </a:r>
            <a:r>
              <a:rPr lang="en-US"/>
              <a:t> </a:t>
            </a:r>
            <a:r>
              <a:rPr lang="en-US" err="1"/>
              <a:t>quia</a:t>
            </a:r>
            <a:r>
              <a:rPr lang="en-US"/>
              <a:t> </a:t>
            </a:r>
            <a:r>
              <a:rPr lang="en-US" err="1"/>
              <a:t>voluptas</a:t>
            </a:r>
            <a:r>
              <a:rPr lang="en-US"/>
              <a:t> sit </a:t>
            </a:r>
            <a:r>
              <a:rPr lang="en-US" err="1"/>
              <a:t>aspernatur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odit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fugit, sed </a:t>
            </a:r>
            <a:r>
              <a:rPr lang="en-US" err="1"/>
              <a:t>quia</a:t>
            </a:r>
            <a:r>
              <a:rPr lang="en-US"/>
              <a:t> </a:t>
            </a:r>
            <a:r>
              <a:rPr lang="en-US" err="1"/>
              <a:t>consequuntur</a:t>
            </a:r>
            <a:r>
              <a:rPr lang="en-US"/>
              <a:t> </a:t>
            </a:r>
            <a:r>
              <a:rPr lang="en-US" err="1"/>
              <a:t>magni</a:t>
            </a:r>
            <a:r>
              <a:rPr lang="en-US"/>
              <a:t> </a:t>
            </a:r>
            <a:r>
              <a:rPr lang="en-US" err="1"/>
              <a:t>dolores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qui </a:t>
            </a:r>
            <a:r>
              <a:rPr lang="en-US" err="1"/>
              <a:t>ratione</a:t>
            </a:r>
            <a:r>
              <a:rPr lang="en-US"/>
              <a:t> </a:t>
            </a:r>
            <a:r>
              <a:rPr lang="en-US" err="1"/>
              <a:t>voluptatem</a:t>
            </a:r>
            <a:r>
              <a:rPr lang="en-US"/>
              <a:t> </a:t>
            </a:r>
            <a:r>
              <a:rPr lang="en-US" err="1"/>
              <a:t>sequi</a:t>
            </a:r>
            <a:r>
              <a:rPr lang="en-US"/>
              <a:t> </a:t>
            </a:r>
            <a:r>
              <a:rPr lang="en-US" err="1"/>
              <a:t>nesciunt</a:t>
            </a:r>
            <a:r>
              <a:rPr lang="en-US"/>
              <a:t>.”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E32B49-4274-D64C-854E-20B50BAD0A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82750" y="4808104"/>
            <a:ext cx="2979738" cy="712788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6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Lorum</a:t>
            </a:r>
            <a:r>
              <a:rPr lang="en-US"/>
              <a:t> Ipsum dolor </a:t>
            </a:r>
            <a:r>
              <a:rPr lang="en-US" err="1"/>
              <a:t>todo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E88C94-4944-1A7C-1CAD-ADAE720133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524000" y="4427084"/>
            <a:ext cx="9279835" cy="6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6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36267"/>
            <a:ext cx="4794197" cy="131970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 baseline="0">
                <a:solidFill>
                  <a:srgbClr val="FF8400"/>
                </a:solidFill>
              </a:defRPr>
            </a:lvl1pPr>
          </a:lstStyle>
          <a:p>
            <a:r>
              <a:rPr lang="en-US"/>
              <a:t>Click to edit yellow room for graphic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4168F-DEC5-9343-89DF-5B95C25A1D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9" y="3355975"/>
            <a:ext cx="8294649" cy="825190"/>
          </a:xfr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64F4ED-08BA-08F0-7EED-66882D2C09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199" y="3317355"/>
            <a:ext cx="10515601" cy="7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972" y="256104"/>
            <a:ext cx="10881360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81132" y="114904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8538" y="1149045"/>
            <a:ext cx="4351644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A8B4E6-3A6C-D98B-D7C1-F1FBE8FD04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21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573" y="286678"/>
            <a:ext cx="10854814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>
                <a:solidFill>
                  <a:srgbClr val="FF84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926" y="1149710"/>
            <a:ext cx="6001461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573" y="1149709"/>
            <a:ext cx="4525937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67FACE-865C-0183-0A17-A0A2C7C3B1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89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9F0FA-9C4A-5D42-9FB1-60858472F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Lorum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do </a:t>
            </a:r>
            <a:r>
              <a:rPr lang="en-US" err="1"/>
              <a:t>eismod</a:t>
            </a:r>
            <a:r>
              <a:rPr lang="en-US"/>
              <a:t> </a:t>
            </a:r>
            <a:r>
              <a:rPr lang="en-US" err="1"/>
              <a:t>temor</a:t>
            </a:r>
            <a:r>
              <a:rPr lang="en-US"/>
              <a:t> incident un </a:t>
            </a:r>
            <a:r>
              <a:rPr lang="en-US" err="1"/>
              <a:t>labore</a:t>
            </a:r>
            <a:r>
              <a:rPr lang="en-US"/>
              <a:t> et dolor magna</a:t>
            </a:r>
          </a:p>
          <a:p>
            <a:pPr lvl="1"/>
            <a:endParaRPr lang="en-US" sz="2800"/>
          </a:p>
          <a:p>
            <a:pPr lvl="1"/>
            <a:endParaRPr lang="en-US" sz="2800"/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BCA7C99F-E2F2-164F-8FB9-9512A15A1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 descr="A red sign with white text&#10;&#10;Description automatically generated">
            <a:extLst>
              <a:ext uri="{FF2B5EF4-FFF2-40B4-BE49-F238E27FC236}">
                <a16:creationId xmlns:a16="http://schemas.microsoft.com/office/drawing/2014/main" id="{0755BEAD-20CB-4CE7-94D9-6D6A3615BC1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53532" y="6228634"/>
            <a:ext cx="1231648" cy="5284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68B714-A8BA-B5DE-6A3A-BC33F8B5376F}"/>
              </a:ext>
            </a:extLst>
          </p:cNvPr>
          <p:cNvSpPr txBox="1"/>
          <p:nvPr userDrawn="1"/>
        </p:nvSpPr>
        <p:spPr>
          <a:xfrm>
            <a:off x="10840952" y="5951635"/>
            <a:ext cx="1231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2">
                    <a:lumMod val="10000"/>
                  </a:schemeClr>
                </a:solidFill>
              </a:rPr>
              <a:t>May 2026</a:t>
            </a:r>
          </a:p>
        </p:txBody>
      </p:sp>
    </p:spTree>
    <p:extLst>
      <p:ext uri="{BB962C8B-B14F-4D97-AF65-F5344CB8AC3E}">
        <p14:creationId xmlns:p14="http://schemas.microsoft.com/office/powerpoint/2010/main" val="9958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7" r:id="rId4"/>
    <p:sldLayoutId id="2147483662" r:id="rId5"/>
    <p:sldLayoutId id="2147483664" r:id="rId6"/>
    <p:sldLayoutId id="2147483665" r:id="rId7"/>
    <p:sldLayoutId id="2147483657" r:id="rId8"/>
    <p:sldLayoutId id="2147483666" r:id="rId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spcAft>
          <a:spcPts val="600"/>
        </a:spcAft>
        <a:buNone/>
        <a:defRPr sz="35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100000"/>
        <a:buFont typeface="Arial" panose="020B0604020202020204" pitchFamily="34" charset="0"/>
        <a:buChar char="–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2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BC881-6C17-4A48-A652-7F7B4EED5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Lenacapavir Regulatory Approval</a:t>
            </a:r>
            <a:endParaRPr lang="en-US" b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A9C628-B6F8-AF04-DB31-3B004C1FE8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19 approvals, 8 pending approvals as of September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6E9D5D-5234-E487-DD90-F6BF08AE9C3A}"/>
              </a:ext>
            </a:extLst>
          </p:cNvPr>
          <p:cNvSpPr/>
          <p:nvPr/>
        </p:nvSpPr>
        <p:spPr>
          <a:xfrm>
            <a:off x="10813063" y="6005015"/>
            <a:ext cx="1378937" cy="8529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B7DE7-60AA-2600-2AA6-A6FD41AFD5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41440" y="6246688"/>
            <a:ext cx="804305" cy="52379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56FAC97-FD91-A46F-1B28-E0E36939E2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2672" y="6237037"/>
            <a:ext cx="1242710" cy="5334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3648DF-B00C-C790-AD4F-D6A31500B558}"/>
              </a:ext>
            </a:extLst>
          </p:cNvPr>
          <p:cNvSpPr txBox="1"/>
          <p:nvPr/>
        </p:nvSpPr>
        <p:spPr>
          <a:xfrm>
            <a:off x="10022672" y="5954414"/>
            <a:ext cx="21230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2">
                    <a:lumMod val="10000"/>
                  </a:schemeClr>
                </a:solidFill>
              </a:rPr>
              <a:t>Updated September 2026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49AE66E-0811-FB49-0931-431A5A0D539C}"/>
              </a:ext>
            </a:extLst>
          </p:cNvPr>
          <p:cNvGrpSpPr/>
          <p:nvPr/>
        </p:nvGrpSpPr>
        <p:grpSpPr>
          <a:xfrm>
            <a:off x="1640720" y="1778783"/>
            <a:ext cx="8381952" cy="5079217"/>
            <a:chOff x="1640720" y="1778783"/>
            <a:chExt cx="8381952" cy="507921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05A3911-78D2-EFCB-44FB-C47EBE4DF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7852" b="-1541"/>
            <a:stretch>
              <a:fillRect/>
            </a:stretch>
          </p:blipFill>
          <p:spPr>
            <a:xfrm>
              <a:off x="1640720" y="1778783"/>
              <a:ext cx="8381952" cy="5079217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3EAA9E-DA9A-EFAA-58CD-9CABCDADB7DC}"/>
                </a:ext>
              </a:extLst>
            </p:cNvPr>
            <p:cNvSpPr/>
            <p:nvPr/>
          </p:nvSpPr>
          <p:spPr>
            <a:xfrm>
              <a:off x="8997244" y="6246688"/>
              <a:ext cx="979173" cy="5237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8322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3">
      <a:dk1>
        <a:srgbClr val="DF002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. AVAC Infographic Presentation Template" id="{E82A67C8-C645-9340-9C24-B233202EDA4D}" vid="{A5E2EC13-AB3E-764B-9AEF-61E67F28A66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5F5BB1116A90459E245489F20C500F" ma:contentTypeVersion="15" ma:contentTypeDescription="Create a new document." ma:contentTypeScope="" ma:versionID="9a38a62cd8400aab58277a35adcaaf94">
  <xsd:schema xmlns:xsd="http://www.w3.org/2001/XMLSchema" xmlns:xs="http://www.w3.org/2001/XMLSchema" xmlns:p="http://schemas.microsoft.com/office/2006/metadata/properties" xmlns:ns2="ecbb6b75-ed16-40cd-a9a8-77cf87046b80" xmlns:ns3="537d2ee8-cfed-489f-8fdb-1f0a01b7be07" targetNamespace="http://schemas.microsoft.com/office/2006/metadata/properties" ma:root="true" ma:fieldsID="9fe388edf8f56ca1b675e030cad9d84f" ns2:_="" ns3:_="">
    <xsd:import namespace="ecbb6b75-ed16-40cd-a9a8-77cf87046b80"/>
    <xsd:import namespace="537d2ee8-cfed-489f-8fdb-1f0a01b7be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bb6b75-ed16-40cd-a9a8-77cf87046b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48a61325-a799-49ec-90cd-bdb119cc2d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d2ee8-cfed-489f-8fdb-1f0a01b7be0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d5c1ba9-5ec8-4f86-ac8f-7070fd28c86b}" ma:internalName="TaxCatchAll" ma:showField="CatchAllData" ma:web="537d2ee8-cfed-489f-8fdb-1f0a01b7be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bb6b75-ed16-40cd-a9a8-77cf87046b80">
      <Terms xmlns="http://schemas.microsoft.com/office/infopath/2007/PartnerControls"/>
    </lcf76f155ced4ddcb4097134ff3c332f>
    <TaxCatchAll xmlns="537d2ee8-cfed-489f-8fdb-1f0a01b7be07" xsi:nil="true"/>
    <SharedWithUsers xmlns="537d2ee8-cfed-489f-8fdb-1f0a01b7be07">
      <UserInfo>
        <DisplayName>Navita Jain</DisplayName>
        <AccountId>51</AccountId>
        <AccountType/>
      </UserInfo>
      <UserInfo>
        <DisplayName>Justine MacWilliam</DisplayName>
        <AccountId>56</AccountId>
        <AccountType/>
      </UserInfo>
      <UserInfo>
        <DisplayName>Cindra Feuer</DisplayName>
        <AccountId>47</AccountId>
        <AccountType/>
      </UserInfo>
      <UserInfo>
        <DisplayName>Jason Rosenberg</DisplayName>
        <AccountId>11</AccountId>
        <AccountType/>
      </UserInfo>
      <UserInfo>
        <DisplayName>Erin Kiernon</DisplayName>
        <AccountId>53</AccountId>
        <AccountType/>
      </UserInfo>
      <UserInfo>
        <DisplayName>Deirdre Grant</DisplayName>
        <AccountId>39</AccountId>
        <AccountType/>
      </UserInfo>
      <UserInfo>
        <DisplayName>Janki Tailor</DisplayName>
        <AccountId>41</AccountId>
        <AccountType/>
      </UserInfo>
      <UserInfo>
        <DisplayName>John Meade</DisplayName>
        <AccountId>58</AccountId>
        <AccountType/>
      </UserInfo>
      <UserInfo>
        <DisplayName>Wawira Nyagah</DisplayName>
        <AccountId>42</AccountId>
        <AccountType/>
      </UserInfo>
      <UserInfo>
        <DisplayName>Nandi Sikwana</DisplayName>
        <AccountId>68</AccountId>
        <AccountType/>
      </UserInfo>
      <UserInfo>
        <DisplayName>Randy Goetz</DisplayName>
        <AccountId>49</AccountId>
        <AccountType/>
      </UserInfo>
      <UserInfo>
        <DisplayName>Rachel Saunders</DisplayName>
        <AccountId>67</AccountId>
        <AccountType/>
      </UserInfo>
      <UserInfo>
        <DisplayName>Roberta Sutton</DisplayName>
        <AccountId>70</AccountId>
        <AccountType/>
      </UserInfo>
      <UserInfo>
        <DisplayName>Isha Tendolkar</DisplayName>
        <AccountId>71</AccountId>
        <AccountType/>
      </UserInfo>
      <UserInfo>
        <DisplayName>Kenyon Farrow</DisplayName>
        <AccountId>102</AccountId>
        <AccountType/>
      </UserInfo>
      <UserInfo>
        <DisplayName>Suraj Madoori</DisplayName>
        <AccountId>57</AccountId>
        <AccountType/>
      </UserInfo>
      <UserInfo>
        <DisplayName>Manju Chatani</DisplayName>
        <AccountId>46</AccountId>
        <AccountType/>
      </UserInfo>
      <UserInfo>
        <DisplayName>Saira George Carballo</DisplayName>
        <AccountId>85</AccountId>
        <AccountType/>
      </UserInfo>
      <UserInfo>
        <DisplayName>Abigail Smith</DisplayName>
        <AccountId>69</AccountId>
        <AccountType/>
      </UserInfo>
      <UserInfo>
        <DisplayName>Kate Segal</DisplayName>
        <AccountId>43</AccountId>
        <AccountType/>
      </UserInfo>
      <UserInfo>
        <DisplayName>Grace Kumwenda</DisplayName>
        <AccountId>54</AccountId>
        <AccountType/>
      </UserInfo>
      <UserInfo>
        <DisplayName>Bridget JJuuko</DisplayName>
        <AccountId>81</AccountId>
        <AccountType/>
      </UserInfo>
      <UserInfo>
        <DisplayName>Jeanne Baron</DisplayName>
        <AccountId>10</AccountId>
        <AccountType/>
      </UserInfo>
      <UserInfo>
        <DisplayName>Hannah Nelson</DisplayName>
        <AccountId>61</AccountId>
        <AccountType/>
      </UserInfo>
      <UserInfo>
        <DisplayName>Daisy Ouya</DisplayName>
        <AccountId>64</AccountId>
        <AccountType/>
      </UserInfo>
      <UserInfo>
        <DisplayName>Grace Tetteh</DisplayName>
        <AccountId>72</AccountId>
        <AccountType/>
      </UserInfo>
      <UserInfo>
        <DisplayName>Alison Footman</DisplayName>
        <AccountId>34</AccountId>
        <AccountType/>
      </UserInfo>
      <UserInfo>
        <DisplayName>Samantha Rick</DisplayName>
        <AccountId>65</AccountId>
        <AccountType/>
      </UserInfo>
      <UserInfo>
        <DisplayName>Alexa Alexander</DisplayName>
        <AccountId>44</AccountId>
        <AccountType/>
      </UserInfo>
      <UserInfo>
        <DisplayName>Jennifer Brunet</DisplayName>
        <AccountId>12</AccountId>
        <AccountType/>
      </UserInfo>
      <UserInfo>
        <DisplayName>Annette Gaudino</DisplayName>
        <AccountId>48</AccountId>
        <AccountType/>
      </UserInfo>
      <UserInfo>
        <DisplayName>Estelle Ngaba</DisplayName>
        <AccountId>62</AccountId>
        <AccountType/>
      </UserInfo>
      <UserInfo>
        <DisplayName>Stacey Hannah</DisplayName>
        <AccountId>50</AccountId>
        <AccountType/>
      </UserInfo>
      <UserInfo>
        <DisplayName>Alysha White</DisplayName>
        <AccountId>73</AccountId>
        <AccountType/>
      </UserInfo>
      <UserInfo>
        <DisplayName>Levi Butcher</DisplayName>
        <AccountId>6</AccountId>
        <AccountType/>
      </UserInfo>
      <UserInfo>
        <DisplayName>Kalob Gossett</DisplayName>
        <AccountId>86</AccountId>
        <AccountType/>
      </UserInfo>
      <UserInfo>
        <DisplayName>Breanne Lievense</DisplayName>
        <AccountId>55</AccountId>
        <AccountType/>
      </UserInfo>
      <UserInfo>
        <DisplayName>Catherine Verde Hashim</DisplayName>
        <AccountId>38</AccountId>
        <AccountType/>
      </UserInfo>
      <UserInfo>
        <DisplayName>Arlene Osborne-Francois</DisplayName>
        <AccountId>63</AccountId>
        <AccountType/>
      </UserInfo>
      <UserInfo>
        <DisplayName>Shiva Mozaffarian</DisplayName>
        <AccountId>59</AccountId>
        <AccountType/>
      </UserInfo>
      <UserInfo>
        <DisplayName>Richard Muko</DisplayName>
        <AccountId>60</AccountId>
        <AccountType/>
      </UserInfo>
      <UserInfo>
        <DisplayName>Micky Hingorani</DisplayName>
        <AccountId>13</AccountId>
        <AccountType/>
      </UserInfo>
      <UserInfo>
        <DisplayName>Angelo Katumba</DisplayName>
        <AccountId>52</AccountId>
        <AccountType/>
      </UserInfo>
      <UserInfo>
        <DisplayName>Maureen Luba</DisplayName>
        <AccountId>129</AccountId>
        <AccountType/>
      </UserInfo>
      <UserInfo>
        <DisplayName>Mitchell Warren</DisplayName>
        <AccountId>40</AccountId>
        <AccountType/>
      </UserInfo>
      <UserInfo>
        <DisplayName>Wanda Buckner</DisplayName>
        <AccountId>45</AccountId>
        <AccountType/>
      </UserInfo>
      <UserInfo>
        <DisplayName>Jessica Salzwedel</DisplayName>
        <AccountId>66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665E34B-EA9C-4A44-B98E-32FE6A367D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bb6b75-ed16-40cd-a9a8-77cf87046b80"/>
    <ds:schemaRef ds:uri="537d2ee8-cfed-489f-8fdb-1f0a01b7be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0E87A8-44B7-4A83-BD93-F35FAF141C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6379A11-7818-453A-894C-7320E5D4E16C}">
  <ds:schemaRefs>
    <ds:schemaRef ds:uri="ecbb6b75-ed16-40cd-a9a8-77cf87046b80"/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537d2ee8-cfed-489f-8fdb-1f0a01b7be07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16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Wingdings</vt:lpstr>
      <vt:lpstr>Office Theme</vt:lpstr>
      <vt:lpstr>Lenacapavir Regulatory Approval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Roberta Sutton</dc:creator>
  <cp:keywords/>
  <dc:description/>
  <cp:lastModifiedBy>Breanne Lievense</cp:lastModifiedBy>
  <cp:revision>1</cp:revision>
  <dcterms:created xsi:type="dcterms:W3CDTF">2025-09-30T18:43:54Z</dcterms:created>
  <dcterms:modified xsi:type="dcterms:W3CDTF">2026-09-29T15:59:26Z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0x010100705F5BB1116A90459E245489F20C500F</vt:lpwstr>
  </property>
  <property fmtid="{D5CDD505-2E9C-101B-9397-08002B2CF9AE}" pid="3" name="MediaServiceImageTags">
    <vt:lpwstr/>
  </property>
</Properties>
</file>