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14748100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0DB0B-EB8D-0145-BBE6-C4CAB81C3584}" v="1" dt="2026-08-18T17:43:47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79"/>
    <p:restoredTop sz="96127"/>
  </p:normalViewPr>
  <p:slideViewPr>
    <p:cSldViewPr snapToGrid="0" snapToObjects="1">
      <p:cViewPr varScale="1">
        <p:scale>
          <a:sx n="121" d="100"/>
          <a:sy n="121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</a:t>
            </a:r>
            <a:r>
              <a:rPr lang="en-US" dirty="0" err="1"/>
              <a:t>labore</a:t>
            </a:r>
            <a:r>
              <a:rPr lang="en-US" dirty="0"/>
              <a:t>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8B714-A8BA-B5DE-6A3A-BC33F8B5376F}"/>
              </a:ext>
            </a:extLst>
          </p:cNvPr>
          <p:cNvSpPr txBox="1"/>
          <p:nvPr userDrawn="1"/>
        </p:nvSpPr>
        <p:spPr>
          <a:xfrm>
            <a:off x="10670430" y="5951635"/>
            <a:ext cx="1462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July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B71E7C5-B96A-319B-DC82-AFBC79513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52" y="1114097"/>
            <a:ext cx="9433750" cy="5699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6F4D6-1DCD-4AC7-5613-FAE26DF0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42" y="236273"/>
            <a:ext cx="10885202" cy="750077"/>
          </a:xfrm>
        </p:spPr>
        <p:txBody>
          <a:bodyPr>
            <a:normAutofit fontScale="90000"/>
          </a:bodyPr>
          <a:lstStyle/>
          <a:p>
            <a:r>
              <a:rPr lang="en-US"/>
              <a:t>Years Ahead in HIV Prevention Research: </a:t>
            </a:r>
            <a:br>
              <a:rPr lang="en-US"/>
            </a:br>
            <a:r>
              <a:rPr lang="en-US"/>
              <a:t>Time to Market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1F77C-2446-F5A1-CF51-A3AA9B0BB6A1}"/>
              </a:ext>
            </a:extLst>
          </p:cNvPr>
          <p:cNvSpPr txBox="1"/>
          <p:nvPr/>
        </p:nvSpPr>
        <p:spPr>
          <a:xfrm>
            <a:off x="9257016" y="5835721"/>
            <a:ext cx="1387011" cy="4109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3E047-2A52-38E4-E10F-63981B3052B0}"/>
              </a:ext>
            </a:extLst>
          </p:cNvPr>
          <p:cNvSpPr/>
          <p:nvPr/>
        </p:nvSpPr>
        <p:spPr>
          <a:xfrm>
            <a:off x="10768760" y="5982644"/>
            <a:ext cx="1372859" cy="831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13">
            <a:extLst>
              <a:ext uri="{FF2B5EF4-FFF2-40B4-BE49-F238E27FC236}">
                <a16:creationId xmlns:a16="http://schemas.microsoft.com/office/drawing/2014/main" id="{10D0D244-4FA7-D649-7F27-D8ABC3AC5D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1440" y="6246688"/>
            <a:ext cx="804305" cy="523791"/>
          </a:xfrm>
          <a:prstGeom prst="rect">
            <a:avLst/>
          </a:prstGeom>
        </p:spPr>
      </p:pic>
      <p:pic>
        <p:nvPicPr>
          <p:cNvPr id="6" name="Graphic 14">
            <a:extLst>
              <a:ext uri="{FF2B5EF4-FFF2-40B4-BE49-F238E27FC236}">
                <a16:creationId xmlns:a16="http://schemas.microsoft.com/office/drawing/2014/main" id="{E4D4D837-6E14-C82A-AC38-86C11FC20B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2672" y="6237037"/>
            <a:ext cx="1242710" cy="533442"/>
          </a:xfrm>
          <a:prstGeom prst="rect">
            <a:avLst/>
          </a:prstGeom>
        </p:spPr>
      </p:pic>
      <p:sp>
        <p:nvSpPr>
          <p:cNvPr id="8" name="TextBox 15">
            <a:extLst>
              <a:ext uri="{FF2B5EF4-FFF2-40B4-BE49-F238E27FC236}">
                <a16:creationId xmlns:a16="http://schemas.microsoft.com/office/drawing/2014/main" id="{5895969D-C71E-6FD8-7062-4263CE7052C3}"/>
              </a:ext>
            </a:extLst>
          </p:cNvPr>
          <p:cNvSpPr txBox="1"/>
          <p:nvPr/>
        </p:nvSpPr>
        <p:spPr>
          <a:xfrm>
            <a:off x="10022672" y="5954414"/>
            <a:ext cx="2123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November 2026</a:t>
            </a:r>
          </a:p>
        </p:txBody>
      </p:sp>
    </p:spTree>
    <p:extLst>
      <p:ext uri="{BB962C8B-B14F-4D97-AF65-F5344CB8AC3E}">
        <p14:creationId xmlns:p14="http://schemas.microsoft.com/office/powerpoint/2010/main" val="1527096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ACAA7D-87F1-40D1-881F-0A0FB05187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379A11-7818-453A-894C-7320E5D4E16C}">
  <ds:schemaRefs>
    <ds:schemaRef ds:uri="http://schemas.microsoft.com/office/infopath/2007/PartnerControls"/>
    <ds:schemaRef ds:uri="http://schemas.microsoft.com/office/2006/metadata/properties"/>
    <ds:schemaRef ds:uri="http://purl.org/dc/dcmitype/"/>
    <ds:schemaRef ds:uri="537d2ee8-cfed-489f-8fdb-1f0a01b7be07"/>
    <ds:schemaRef ds:uri="http://www.w3.org/XML/1998/namespace"/>
    <ds:schemaRef ds:uri="http://schemas.microsoft.com/office/2006/documentManagement/types"/>
    <ds:schemaRef ds:uri="ecbb6b75-ed16-40cd-a9a8-77cf87046b80"/>
    <ds:schemaRef ds:uri="http://purl.org/dc/terms/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14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Years Ahead in HIV Prevention Research:  Time to Market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Mary Kate Hull</cp:lastModifiedBy>
  <cp:revision>6</cp:revision>
  <dcterms:created xsi:type="dcterms:W3CDTF">2025-06-19T10:20:48Z</dcterms:created>
  <dcterms:modified xsi:type="dcterms:W3CDTF">2026-11-02T21:37:27Z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