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14748099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83"/>
    <p:restoredTop sz="96266"/>
  </p:normalViewPr>
  <p:slideViewPr>
    <p:cSldViewPr snapToGrid="0" snapToObjects="1">
      <p:cViewPr varScale="1">
        <p:scale>
          <a:sx n="126" d="100"/>
          <a:sy n="126" d="100"/>
        </p:scale>
        <p:origin x="51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anne Lievense" userId="0a735ab4-3161-4127-bffe-ef69975754c3" providerId="ADAL" clId="{06E0FA08-ED4E-5B4E-9138-3880ABA3BF5E}"/>
    <pc:docChg chg="custSel modSld">
      <pc:chgData name="Breanne Lievense" userId="0a735ab4-3161-4127-bffe-ef69975754c3" providerId="ADAL" clId="{06E0FA08-ED4E-5B4E-9138-3880ABA3BF5E}" dt="2026-10-29T14:11:35.238" v="13" actId="164"/>
      <pc:docMkLst>
        <pc:docMk/>
      </pc:docMkLst>
      <pc:sldChg chg="addSp delSp modSp mod">
        <pc:chgData name="Breanne Lievense" userId="0a735ab4-3161-4127-bffe-ef69975754c3" providerId="ADAL" clId="{06E0FA08-ED4E-5B4E-9138-3880ABA3BF5E}" dt="2026-10-29T14:11:35.238" v="13" actId="164"/>
        <pc:sldMkLst>
          <pc:docMk/>
          <pc:sldMk cId="492478423" sldId="2147480992"/>
        </pc:sldMkLst>
        <pc:spChg chg="mod">
          <ac:chgData name="Breanne Lievense" userId="0a735ab4-3161-4127-bffe-ef69975754c3" providerId="ADAL" clId="{06E0FA08-ED4E-5B4E-9138-3880ABA3BF5E}" dt="2026-10-29T14:10:43.831" v="1" actId="20577"/>
          <ac:spMkLst>
            <pc:docMk/>
            <pc:sldMk cId="492478423" sldId="2147480992"/>
            <ac:spMk id="3" creationId="{EBC90E0B-74C5-F9B6-6A37-C4D17D097841}"/>
          </ac:spMkLst>
        </pc:spChg>
        <pc:spChg chg="add mod">
          <ac:chgData name="Breanne Lievense" userId="0a735ab4-3161-4127-bffe-ef69975754c3" providerId="ADAL" clId="{06E0FA08-ED4E-5B4E-9138-3880ABA3BF5E}" dt="2026-10-29T14:11:31.983" v="12" actId="2085"/>
          <ac:spMkLst>
            <pc:docMk/>
            <pc:sldMk cId="492478423" sldId="2147480992"/>
            <ac:spMk id="7" creationId="{758F4D6F-1A54-32B6-5AB9-A4F89C2E74D0}"/>
          </ac:spMkLst>
        </pc:spChg>
        <pc:grpChg chg="add">
          <ac:chgData name="Breanne Lievense" userId="0a735ab4-3161-4127-bffe-ef69975754c3" providerId="ADAL" clId="{06E0FA08-ED4E-5B4E-9138-3880ABA3BF5E}" dt="2026-10-29T14:11:35.238" v="13" actId="164"/>
          <ac:grpSpMkLst>
            <pc:docMk/>
            <pc:sldMk cId="492478423" sldId="2147480992"/>
            <ac:grpSpMk id="10" creationId="{908B245A-6F62-9181-6887-972AE24F4267}"/>
          </ac:grpSpMkLst>
        </pc:grpChg>
        <pc:grpChg chg="del">
          <ac:chgData name="Breanne Lievense" userId="0a735ab4-3161-4127-bffe-ef69975754c3" providerId="ADAL" clId="{06E0FA08-ED4E-5B4E-9138-3880ABA3BF5E}" dt="2026-10-29T14:10:47.441" v="2" actId="478"/>
          <ac:grpSpMkLst>
            <pc:docMk/>
            <pc:sldMk cId="492478423" sldId="2147480992"/>
            <ac:grpSpMk id="13" creationId="{B600AE71-DB38-A14D-B846-07EA93F3F02A}"/>
          </ac:grpSpMkLst>
        </pc:grpChg>
        <pc:picChg chg="add mod modCrop">
          <ac:chgData name="Breanne Lievense" userId="0a735ab4-3161-4127-bffe-ef69975754c3" providerId="ADAL" clId="{06E0FA08-ED4E-5B4E-9138-3880ABA3BF5E}" dt="2026-10-29T14:11:21.415" v="9" actId="1076"/>
          <ac:picMkLst>
            <pc:docMk/>
            <pc:sldMk cId="492478423" sldId="2147480992"/>
            <ac:picMk id="6" creationId="{D0BAEAA7-B9ED-F230-5AD6-69E5AD54A4B0}"/>
          </ac:picMkLst>
        </pc:picChg>
      </pc:sldChg>
    </pc:docChg>
  </pc:docChgLst>
  <pc:docChgLst>
    <pc:chgData name="Breanne Lievense" userId="0a735ab4-3161-4127-bffe-ef69975754c3" providerId="ADAL" clId="{55F55B7F-E20C-5491-ADA0-835C5BDABA9A}"/>
    <pc:docChg chg="custSel addSld delSld modSld">
      <pc:chgData name="Breanne Lievense" userId="0a735ab4-3161-4127-bffe-ef69975754c3" providerId="ADAL" clId="{55F55B7F-E20C-5491-ADA0-835C5BDABA9A}" dt="2026-10-13T15:28:42.438" v="71" actId="164"/>
      <pc:docMkLst>
        <pc:docMk/>
      </pc:docMkLst>
      <pc:sldChg chg="addSp delSp modSp add mod">
        <pc:chgData name="Breanne Lievense" userId="0a735ab4-3161-4127-bffe-ef69975754c3" providerId="ADAL" clId="{55F55B7F-E20C-5491-ADA0-835C5BDABA9A}" dt="2026-10-13T15:28:42.438" v="71" actId="164"/>
        <pc:sldMkLst>
          <pc:docMk/>
          <pc:sldMk cId="492478423" sldId="2147480992"/>
        </pc:sldMkLst>
        <pc:spChg chg="mod">
          <ac:chgData name="Breanne Lievense" userId="0a735ab4-3161-4127-bffe-ef69975754c3" providerId="ADAL" clId="{55F55B7F-E20C-5491-ADA0-835C5BDABA9A}" dt="2026-10-13T15:26:47.665" v="37" actId="14100"/>
          <ac:spMkLst>
            <pc:docMk/>
            <pc:sldMk cId="492478423" sldId="2147480992"/>
            <ac:spMk id="3" creationId="{EBC90E0B-74C5-F9B6-6A37-C4D17D097841}"/>
          </ac:spMkLst>
        </pc:spChg>
        <pc:spChg chg="mod">
          <ac:chgData name="Breanne Lievense" userId="0a735ab4-3161-4127-bffe-ef69975754c3" providerId="ADAL" clId="{55F55B7F-E20C-5491-ADA0-835C5BDABA9A}" dt="2026-10-13T15:27:40.332" v="59" actId="1076"/>
          <ac:spMkLst>
            <pc:docMk/>
            <pc:sldMk cId="492478423" sldId="2147480992"/>
            <ac:spMk id="9" creationId="{D46104A4-7926-2CB8-FBB4-E69ABAD552A7}"/>
          </ac:spMkLst>
        </pc:spChg>
        <pc:spChg chg="add mod">
          <ac:chgData name="Breanne Lievense" userId="0a735ab4-3161-4127-bffe-ef69975754c3" providerId="ADAL" clId="{55F55B7F-E20C-5491-ADA0-835C5BDABA9A}" dt="2026-10-13T15:28:42.438" v="71" actId="164"/>
          <ac:spMkLst>
            <pc:docMk/>
            <pc:sldMk cId="492478423" sldId="2147480992"/>
            <ac:spMk id="12" creationId="{5459EDBA-33A0-537B-07BA-38740C46766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Aft>
                <a:spcPts val="600"/>
              </a:spcAft>
              <a:defRPr sz="5400" b="1" i="0" baseline="0"/>
            </a:lvl1pPr>
          </a:lstStyle>
          <a:p>
            <a:r>
              <a:rPr lang="en-US" dirty="0"/>
              <a:t>AVAC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C0CCE-7552-A341-BCD0-8A3B493EA9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aseline="0">
                <a:solidFill>
                  <a:srgbClr val="FF84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in </a:t>
            </a:r>
            <a:r>
              <a:rPr lang="en-US" dirty="0" err="1"/>
              <a:t>voluptate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7154F93-3658-EC4E-B6B0-6982B218CD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447506"/>
            <a:ext cx="3338513" cy="57626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b="1" i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66CD2-5539-4F50-B396-2EFBC83EE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27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/>
            </a:lvl1pPr>
          </a:lstStyle>
          <a:p>
            <a:r>
              <a:rPr lang="en-US" dirty="0"/>
              <a:t>Transition 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D5428-236C-3843-FA55-2B7E32DF3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48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742" y="365126"/>
            <a:ext cx="10885202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1690688"/>
            <a:ext cx="10887075" cy="2506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–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9723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665" y="1690688"/>
            <a:ext cx="10887848" cy="4117726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accusamus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dignissimos</a:t>
            </a:r>
            <a:r>
              <a:rPr lang="en-US" dirty="0"/>
              <a:t> </a:t>
            </a:r>
            <a:r>
              <a:rPr lang="en-US" dirty="0" err="1"/>
              <a:t>ducimus</a:t>
            </a:r>
            <a:r>
              <a:rPr lang="en-US" dirty="0"/>
              <a:t> qui </a:t>
            </a:r>
            <a:r>
              <a:rPr lang="en-US" dirty="0" err="1"/>
              <a:t>blanditiis</a:t>
            </a:r>
            <a:r>
              <a:rPr lang="en-US" dirty="0"/>
              <a:t> </a:t>
            </a:r>
            <a:r>
              <a:rPr lang="en-US" dirty="0" err="1"/>
              <a:t>praesentium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atque</a:t>
            </a:r>
            <a:r>
              <a:rPr lang="en-US" dirty="0"/>
              <a:t> </a:t>
            </a:r>
            <a:r>
              <a:rPr lang="en-US" dirty="0" err="1"/>
              <a:t>corrupti</a:t>
            </a:r>
            <a:r>
              <a:rPr lang="en-US" dirty="0"/>
              <a:t> quos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quas</a:t>
            </a:r>
            <a:r>
              <a:rPr lang="en-US" dirty="0"/>
              <a:t> </a:t>
            </a:r>
            <a:r>
              <a:rPr lang="en-US" dirty="0" err="1"/>
              <a:t>molestias</a:t>
            </a:r>
            <a:r>
              <a:rPr lang="en-US" dirty="0"/>
              <a:t> </a:t>
            </a:r>
            <a:r>
              <a:rPr lang="en-US" dirty="0" err="1"/>
              <a:t>excepturi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occaecati</a:t>
            </a:r>
            <a:r>
              <a:rPr lang="en-US" dirty="0"/>
              <a:t> </a:t>
            </a:r>
            <a:r>
              <a:rPr lang="en-US" dirty="0" err="1"/>
              <a:t>cupiditate</a:t>
            </a:r>
            <a:r>
              <a:rPr lang="en-US" dirty="0"/>
              <a:t> non provident, </a:t>
            </a:r>
            <a:r>
              <a:rPr lang="en-US" dirty="0" err="1"/>
              <a:t>similique</a:t>
            </a:r>
            <a:r>
              <a:rPr lang="en-US" dirty="0"/>
              <a:t>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mollitia</a:t>
            </a:r>
            <a:r>
              <a:rPr lang="en-US" dirty="0"/>
              <a:t> animi,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 et </a:t>
            </a:r>
            <a:r>
              <a:rPr lang="en-US" dirty="0" err="1"/>
              <a:t>dolorum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963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Transition Yellow.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12B24-4DF6-54A6-F0C1-52006D48C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8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38867"/>
            <a:ext cx="9144000" cy="28163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37160" indent="-457200" algn="l">
              <a:lnSpc>
                <a:spcPct val="100000"/>
              </a:lnSpc>
              <a:spcAft>
                <a:spcPts val="600"/>
              </a:spcAft>
              <a:defRPr sz="2500" b="0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“Quote 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 </a:t>
            </a:r>
            <a:r>
              <a:rPr lang="en-US" dirty="0" err="1"/>
              <a:t>laudantium</a:t>
            </a:r>
            <a:r>
              <a:rPr lang="en-US" dirty="0"/>
              <a:t>, </a:t>
            </a:r>
            <a:r>
              <a:rPr lang="en-US" dirty="0" err="1"/>
              <a:t>totam</a:t>
            </a:r>
            <a:r>
              <a:rPr lang="en-US" dirty="0"/>
              <a:t> rem </a:t>
            </a:r>
            <a:r>
              <a:rPr lang="en-US" dirty="0" err="1"/>
              <a:t>aperiam</a:t>
            </a:r>
            <a:r>
              <a:rPr lang="en-US" dirty="0"/>
              <a:t>, </a:t>
            </a:r>
            <a:r>
              <a:rPr lang="en-US" dirty="0" err="1"/>
              <a:t>eaque</a:t>
            </a:r>
            <a:r>
              <a:rPr lang="en-US" dirty="0"/>
              <a:t> </a:t>
            </a:r>
            <a:r>
              <a:rPr lang="en-US" dirty="0" err="1"/>
              <a:t>ipsa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ab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sunt </a:t>
            </a:r>
            <a:r>
              <a:rPr lang="en-US" dirty="0" err="1"/>
              <a:t>explicabo</a:t>
            </a:r>
            <a:r>
              <a:rPr lang="en-US" dirty="0"/>
              <a:t>. Nemo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sit </a:t>
            </a:r>
            <a:r>
              <a:rPr lang="en-US" dirty="0" err="1"/>
              <a:t>aspernatur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fugit, sed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consequuntur</a:t>
            </a:r>
            <a:r>
              <a:rPr lang="en-US" dirty="0"/>
              <a:t> </a:t>
            </a:r>
            <a:r>
              <a:rPr lang="en-US" dirty="0" err="1"/>
              <a:t>magni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qui </a:t>
            </a:r>
            <a:r>
              <a:rPr lang="en-US" dirty="0" err="1"/>
              <a:t>ratione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sequi</a:t>
            </a:r>
            <a:r>
              <a:rPr lang="en-US" dirty="0"/>
              <a:t> </a:t>
            </a:r>
            <a:r>
              <a:rPr lang="en-US" dirty="0" err="1"/>
              <a:t>nesciunt</a:t>
            </a:r>
            <a:r>
              <a:rPr lang="en-US" dirty="0"/>
              <a:t>.”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32B49-4274-D64C-854E-20B50BAD0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82750" y="4808104"/>
            <a:ext cx="2979738" cy="71278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Lorum</a:t>
            </a:r>
            <a:r>
              <a:rPr lang="en-US" dirty="0"/>
              <a:t> Ipsum dolor </a:t>
            </a:r>
            <a:r>
              <a:rPr lang="en-US" dirty="0" err="1"/>
              <a:t>todo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88C94-4944-1A7C-1CAD-ADAE72013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524000" y="4427084"/>
            <a:ext cx="9279835" cy="6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36267"/>
            <a:ext cx="4794197" cy="13197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Click to edit yellow room for graphic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4168F-DEC5-9343-89DF-5B95C25A1D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355975"/>
            <a:ext cx="8294649" cy="825190"/>
          </a:xfr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4F4ED-08BA-08F0-7EED-66882D2C0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3317355"/>
            <a:ext cx="10515601" cy="7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72" y="256104"/>
            <a:ext cx="10881360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1132" y="114904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538" y="1149045"/>
            <a:ext cx="4351644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8B4E6-3A6C-D98B-D7C1-F1FBE8FD0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1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3" y="286678"/>
            <a:ext cx="10854814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926" y="1149710"/>
            <a:ext cx="6001461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573" y="1149709"/>
            <a:ext cx="4525937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7FACE-865C-0183-0A17-A0A2C7C3B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8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9F0FA-9C4A-5D42-9FB1-60858472F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Lorum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do </a:t>
            </a:r>
            <a:r>
              <a:rPr lang="en-US" dirty="0" err="1"/>
              <a:t>eismod</a:t>
            </a:r>
            <a:r>
              <a:rPr lang="en-US" dirty="0"/>
              <a:t> </a:t>
            </a:r>
            <a:r>
              <a:rPr lang="en-US" dirty="0" err="1"/>
              <a:t>temor</a:t>
            </a:r>
            <a:r>
              <a:rPr lang="en-US" dirty="0"/>
              <a:t> incident un </a:t>
            </a:r>
            <a:r>
              <a:rPr lang="en-US" dirty="0" err="1"/>
              <a:t>labore</a:t>
            </a:r>
            <a:r>
              <a:rPr lang="en-US" dirty="0"/>
              <a:t> et dolor magna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BCA7C99F-E2F2-164F-8FB9-9512A15A1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D02A57B-C1DA-F718-13C2-C3147A2902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41440" y="6246688"/>
            <a:ext cx="804305" cy="52379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DAAE9A9-BD00-1C4C-B8F1-698BB96E79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22672" y="6237037"/>
            <a:ext cx="1242710" cy="5334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CDF81B-EB71-6BC8-5BCA-FF9859589931}"/>
              </a:ext>
            </a:extLst>
          </p:cNvPr>
          <p:cNvSpPr txBox="1"/>
          <p:nvPr userDrawn="1"/>
        </p:nvSpPr>
        <p:spPr>
          <a:xfrm>
            <a:off x="10022672" y="5954414"/>
            <a:ext cx="21230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>
                <a:solidFill>
                  <a:schemeClr val="bg2">
                    <a:lumMod val="10000"/>
                  </a:schemeClr>
                </a:solidFill>
              </a:rPr>
              <a:t>Updated July 2026</a:t>
            </a:r>
          </a:p>
        </p:txBody>
      </p:sp>
    </p:spTree>
    <p:extLst>
      <p:ext uri="{BB962C8B-B14F-4D97-AF65-F5344CB8AC3E}">
        <p14:creationId xmlns:p14="http://schemas.microsoft.com/office/powerpoint/2010/main" val="995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7" r:id="rId4"/>
    <p:sldLayoutId id="2147483662" r:id="rId5"/>
    <p:sldLayoutId id="2147483664" r:id="rId6"/>
    <p:sldLayoutId id="2147483665" r:id="rId7"/>
    <p:sldLayoutId id="2147483657" r:id="rId8"/>
    <p:sldLayoutId id="2147483666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35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100000"/>
        <a:buFont typeface="Arial" panose="020B0604020202020204" pitchFamily="34" charset="0"/>
        <a:buChar char="–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2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2E12E-AD3B-EA3D-728F-BD066396E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Injectable PrEP Regulatory Approvals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90E0B-74C5-F9B6-6A37-C4D17D0978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5740" y="1079700"/>
            <a:ext cx="11051459" cy="547098"/>
          </a:xfrm>
        </p:spPr>
        <p:txBody>
          <a:bodyPr/>
          <a:lstStyle/>
          <a:p>
            <a:r>
              <a:rPr lang="en-US" dirty="0"/>
              <a:t>30 approvals for Cabotegravir; 20 approvals for Lenacapavir as of October 2026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E2445AB-4B9E-9E99-D52D-06C0C3615A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41440" y="6246688"/>
            <a:ext cx="804305" cy="52379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2B9DECA-8F7E-439D-134A-0DDB80D086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2672" y="6237037"/>
            <a:ext cx="1242710" cy="5334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6104A4-7926-2CB8-FBB4-E69ABAD552A7}"/>
              </a:ext>
            </a:extLst>
          </p:cNvPr>
          <p:cNvSpPr txBox="1"/>
          <p:nvPr/>
        </p:nvSpPr>
        <p:spPr>
          <a:xfrm>
            <a:off x="10062799" y="5960038"/>
            <a:ext cx="178181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2">
                    <a:lumMod val="10000"/>
                  </a:schemeClr>
                </a:solidFill>
              </a:rPr>
              <a:t>Updated October 2026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08B245A-6F62-9181-6887-972AE24F4267}"/>
              </a:ext>
            </a:extLst>
          </p:cNvPr>
          <p:cNvGrpSpPr/>
          <p:nvPr/>
        </p:nvGrpSpPr>
        <p:grpSpPr>
          <a:xfrm>
            <a:off x="1625573" y="1626798"/>
            <a:ext cx="8321041" cy="5219878"/>
            <a:chOff x="1625573" y="1626798"/>
            <a:chExt cx="8321041" cy="521987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0BAEAA7-B9ED-F230-5AD6-69E5AD54A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493" t="16487" b="2325"/>
            <a:stretch>
              <a:fillRect/>
            </a:stretch>
          </p:blipFill>
          <p:spPr>
            <a:xfrm>
              <a:off x="1625573" y="1626798"/>
              <a:ext cx="8321041" cy="521987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58F4D6F-1A54-32B6-5AB9-A4F89C2E74D0}"/>
                </a:ext>
              </a:extLst>
            </p:cNvPr>
            <p:cNvSpPr/>
            <p:nvPr/>
          </p:nvSpPr>
          <p:spPr>
            <a:xfrm>
              <a:off x="8818880" y="6410960"/>
              <a:ext cx="1046480" cy="4357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2478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3">
      <a:dk1>
        <a:srgbClr val="DF002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2A1D07EE-E3BA-E845-8E81-CC0A809D5F22}" vid="{810503E2-07A1-9146-9064-15C32A1A05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bb6b75-ed16-40cd-a9a8-77cf87046b80">
      <Terms xmlns="http://schemas.microsoft.com/office/infopath/2007/PartnerControls"/>
    </lcf76f155ced4ddcb4097134ff3c332f>
    <TaxCatchAll xmlns="537d2ee8-cfed-489f-8fdb-1f0a01b7be07" xsi:nil="true"/>
    <SharedWithUsers xmlns="537d2ee8-cfed-489f-8fdb-1f0a01b7be07">
      <UserInfo>
        <DisplayName>Navita Jain</DisplayName>
        <AccountId>51</AccountId>
        <AccountType/>
      </UserInfo>
      <UserInfo>
        <DisplayName>Justine MacWilliam</DisplayName>
        <AccountId>56</AccountId>
        <AccountType/>
      </UserInfo>
      <UserInfo>
        <DisplayName>Cindra Feuer</DisplayName>
        <AccountId>47</AccountId>
        <AccountType/>
      </UserInfo>
      <UserInfo>
        <DisplayName>Jason Rosenberg</DisplayName>
        <AccountId>11</AccountId>
        <AccountType/>
      </UserInfo>
      <UserInfo>
        <DisplayName>Erin Kiernon</DisplayName>
        <AccountId>53</AccountId>
        <AccountType/>
      </UserInfo>
      <UserInfo>
        <DisplayName>Deirdre Grant</DisplayName>
        <AccountId>39</AccountId>
        <AccountType/>
      </UserInfo>
      <UserInfo>
        <DisplayName>Janki Tailor</DisplayName>
        <AccountId>41</AccountId>
        <AccountType/>
      </UserInfo>
      <UserInfo>
        <DisplayName>John Meade</DisplayName>
        <AccountId>58</AccountId>
        <AccountType/>
      </UserInfo>
      <UserInfo>
        <DisplayName>Wawira Nyagah</DisplayName>
        <AccountId>42</AccountId>
        <AccountType/>
      </UserInfo>
      <UserInfo>
        <DisplayName>Nandi Sikwana</DisplayName>
        <AccountId>68</AccountId>
        <AccountType/>
      </UserInfo>
      <UserInfo>
        <DisplayName>Randy Goetz</DisplayName>
        <AccountId>49</AccountId>
        <AccountType/>
      </UserInfo>
      <UserInfo>
        <DisplayName>Rachel Saunders</DisplayName>
        <AccountId>67</AccountId>
        <AccountType/>
      </UserInfo>
      <UserInfo>
        <DisplayName>Roberta Sutton</DisplayName>
        <AccountId>70</AccountId>
        <AccountType/>
      </UserInfo>
      <UserInfo>
        <DisplayName>Isha Tendolkar</DisplayName>
        <AccountId>71</AccountId>
        <AccountType/>
      </UserInfo>
      <UserInfo>
        <DisplayName>Kenyon Farrow</DisplayName>
        <AccountId>102</AccountId>
        <AccountType/>
      </UserInfo>
      <UserInfo>
        <DisplayName>Suraj Madoori</DisplayName>
        <AccountId>57</AccountId>
        <AccountType/>
      </UserInfo>
      <UserInfo>
        <DisplayName>Manju Chatani</DisplayName>
        <AccountId>46</AccountId>
        <AccountType/>
      </UserInfo>
      <UserInfo>
        <DisplayName>Saira George Carballo</DisplayName>
        <AccountId>85</AccountId>
        <AccountType/>
      </UserInfo>
      <UserInfo>
        <DisplayName>Abigail Smith</DisplayName>
        <AccountId>69</AccountId>
        <AccountType/>
      </UserInfo>
      <UserInfo>
        <DisplayName>Kate Segal</DisplayName>
        <AccountId>43</AccountId>
        <AccountType/>
      </UserInfo>
      <UserInfo>
        <DisplayName>Grace Kumwenda</DisplayName>
        <AccountId>54</AccountId>
        <AccountType/>
      </UserInfo>
      <UserInfo>
        <DisplayName>Bridget JJuuko</DisplayName>
        <AccountId>81</AccountId>
        <AccountType/>
      </UserInfo>
      <UserInfo>
        <DisplayName>Jeanne Baron</DisplayName>
        <AccountId>10</AccountId>
        <AccountType/>
      </UserInfo>
      <UserInfo>
        <DisplayName>Hannah Nelson</DisplayName>
        <AccountId>61</AccountId>
        <AccountType/>
      </UserInfo>
      <UserInfo>
        <DisplayName>Daisy Ouya</DisplayName>
        <AccountId>64</AccountId>
        <AccountType/>
      </UserInfo>
      <UserInfo>
        <DisplayName>Grace Tetteh</DisplayName>
        <AccountId>72</AccountId>
        <AccountType/>
      </UserInfo>
      <UserInfo>
        <DisplayName>Alison Footman</DisplayName>
        <AccountId>34</AccountId>
        <AccountType/>
      </UserInfo>
      <UserInfo>
        <DisplayName>Samantha Rick</DisplayName>
        <AccountId>65</AccountId>
        <AccountType/>
      </UserInfo>
      <UserInfo>
        <DisplayName>Alexa Alexander</DisplayName>
        <AccountId>44</AccountId>
        <AccountType/>
      </UserInfo>
      <UserInfo>
        <DisplayName>Jennifer Brunet</DisplayName>
        <AccountId>12</AccountId>
        <AccountType/>
      </UserInfo>
      <UserInfo>
        <DisplayName>Annette Gaudino</DisplayName>
        <AccountId>48</AccountId>
        <AccountType/>
      </UserInfo>
      <UserInfo>
        <DisplayName>Estelle Ngaba</DisplayName>
        <AccountId>62</AccountId>
        <AccountType/>
      </UserInfo>
      <UserInfo>
        <DisplayName>Stacey Hannah</DisplayName>
        <AccountId>50</AccountId>
        <AccountType/>
      </UserInfo>
      <UserInfo>
        <DisplayName>Alysha White</DisplayName>
        <AccountId>73</AccountId>
        <AccountType/>
      </UserInfo>
      <UserInfo>
        <DisplayName>Levi Butcher</DisplayName>
        <AccountId>6</AccountId>
        <AccountType/>
      </UserInfo>
      <UserInfo>
        <DisplayName>Kalob Gossett</DisplayName>
        <AccountId>86</AccountId>
        <AccountType/>
      </UserInfo>
      <UserInfo>
        <DisplayName>Breanne Lievense</DisplayName>
        <AccountId>55</AccountId>
        <AccountType/>
      </UserInfo>
      <UserInfo>
        <DisplayName>Catherine Verde Hashim</DisplayName>
        <AccountId>38</AccountId>
        <AccountType/>
      </UserInfo>
      <UserInfo>
        <DisplayName>Arlene Osborne-Francois</DisplayName>
        <AccountId>63</AccountId>
        <AccountType/>
      </UserInfo>
      <UserInfo>
        <DisplayName>Shiva Mozaffarian</DisplayName>
        <AccountId>59</AccountId>
        <AccountType/>
      </UserInfo>
      <UserInfo>
        <DisplayName>Richard Muko</DisplayName>
        <AccountId>60</AccountId>
        <AccountType/>
      </UserInfo>
      <UserInfo>
        <DisplayName>Micky Hingorani</DisplayName>
        <AccountId>13</AccountId>
        <AccountType/>
      </UserInfo>
      <UserInfo>
        <DisplayName>Angelo Katumba</DisplayName>
        <AccountId>52</AccountId>
        <AccountType/>
      </UserInfo>
      <UserInfo>
        <DisplayName>Maureen Luba</DisplayName>
        <AccountId>129</AccountId>
        <AccountType/>
      </UserInfo>
      <UserInfo>
        <DisplayName>Mitchell Warren</DisplayName>
        <AccountId>40</AccountId>
        <AccountType/>
      </UserInfo>
      <UserInfo>
        <DisplayName>Wanda Buckner</DisplayName>
        <AccountId>45</AccountId>
        <AccountType/>
      </UserInfo>
      <UserInfo>
        <DisplayName>Jessica Salzwedel</DisplayName>
        <AccountId>66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F5BB1116A90459E245489F20C500F" ma:contentTypeVersion="15" ma:contentTypeDescription="Create a new document." ma:contentTypeScope="" ma:versionID="9a38a62cd8400aab58277a35adcaaf94">
  <xsd:schema xmlns:xsd="http://www.w3.org/2001/XMLSchema" xmlns:xs="http://www.w3.org/2001/XMLSchema" xmlns:p="http://schemas.microsoft.com/office/2006/metadata/properties" xmlns:ns2="ecbb6b75-ed16-40cd-a9a8-77cf87046b80" xmlns:ns3="537d2ee8-cfed-489f-8fdb-1f0a01b7be07" targetNamespace="http://schemas.microsoft.com/office/2006/metadata/properties" ma:root="true" ma:fieldsID="9fe388edf8f56ca1b675e030cad9d84f" ns2:_="" ns3:_="">
    <xsd:import namespace="ecbb6b75-ed16-40cd-a9a8-77cf87046b80"/>
    <xsd:import namespace="537d2ee8-cfed-489f-8fdb-1f0a01b7be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bb6b75-ed16-40cd-a9a8-77cf87046b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8a61325-a799-49ec-90cd-bdb119cc2d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d2ee8-cfed-489f-8fdb-1f0a01b7be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d5c1ba9-5ec8-4f86-ac8f-7070fd28c86b}" ma:internalName="TaxCatchAll" ma:showField="CatchAllData" ma:web="537d2ee8-cfed-489f-8fdb-1f0a01b7be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379A11-7818-453A-894C-7320E5D4E16C}">
  <ds:schemaRefs>
    <ds:schemaRef ds:uri="http://schemas.microsoft.com/office/infopath/2007/PartnerControls"/>
    <ds:schemaRef ds:uri="http://purl.org/dc/elements/1.1/"/>
    <ds:schemaRef ds:uri="ecbb6b75-ed16-40cd-a9a8-77cf87046b80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537d2ee8-cfed-489f-8fdb-1f0a01b7be0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40E87A8-44B7-4A83-BD93-F35FAF141C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296A6F-F9E8-4C45-9985-92A82D812C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bb6b75-ed16-40cd-a9a8-77cf87046b80"/>
    <ds:schemaRef ds:uri="537d2ee8-cfed-489f-8fdb-1f0a01b7be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20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Wingdings</vt:lpstr>
      <vt:lpstr>Office Theme</vt:lpstr>
      <vt:lpstr>Injectable PrEP Regulatory Approvals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Roberta Sutton</dc:creator>
  <cp:lastModifiedBy>Breanne Lievense</cp:lastModifiedBy>
  <cp:revision>7</cp:revision>
  <dcterms:created xsi:type="dcterms:W3CDTF">2025-06-19T10:20:48Z</dcterms:created>
  <dcterms:modified xsi:type="dcterms:W3CDTF">2026-10-29T14:11:41Z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0x010100705F5BB1116A90459E245489F20C500F</vt:lpwstr>
  </property>
  <property fmtid="{D5CDD505-2E9C-101B-9397-08002B2CF9AE}" pid="3" name="MediaServiceImageTags">
    <vt:lpwstr/>
  </property>
</Properties>
</file>