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14570730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95"/>
    <p:restoredTop sz="96127"/>
  </p:normalViewPr>
  <p:slideViewPr>
    <p:cSldViewPr snapToGrid="0" snapToObjects="1">
      <p:cViewPr varScale="1">
        <p:scale>
          <a:sx n="80" d="100"/>
          <a:sy n="80" d="100"/>
        </p:scale>
        <p:origin x="200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BC881-6C17-4A48-A652-7F7B4EED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49" y="86878"/>
            <a:ext cx="10885202" cy="750077"/>
          </a:xfrm>
        </p:spPr>
        <p:txBody>
          <a:bodyPr/>
          <a:lstStyle/>
          <a:p>
            <a:r>
              <a:rPr lang="en-US"/>
              <a:t>Lenacapavir for PrEP Rollout: Africa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275AC6-CE0C-29BC-F310-959EF187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02" b="1768"/>
          <a:stretch>
            <a:fillRect/>
          </a:stretch>
        </p:blipFill>
        <p:spPr>
          <a:xfrm>
            <a:off x="141674" y="772787"/>
            <a:ext cx="12050326" cy="602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75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. AVAC Infographic Presentation Template" id="{E82A67C8-C645-9340-9C24-B233202EDA4D}" vid="{A5E2EC13-AB3E-764B-9AEF-61E67F28A6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379A11-7818-453A-894C-7320E5D4E16C}">
  <ds:schemaRefs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537d2ee8-cfed-489f-8fdb-1f0a01b7be07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ecbb6b75-ed16-40cd-a9a8-77cf87046b8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097BF3-3A99-456C-9DDC-FEE90DD710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3462</TotalTime>
  <Words>6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Wingdings</vt:lpstr>
      <vt:lpstr>Office Theme</vt:lpstr>
      <vt:lpstr>Lenacapavir for PrEP Rollout: Africa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Mary Kate Hull</cp:lastModifiedBy>
  <cp:revision>10</cp:revision>
  <dcterms:created xsi:type="dcterms:W3CDTF">2026-03-04T01:28:11Z</dcterms:created>
  <dcterms:modified xsi:type="dcterms:W3CDTF">2026-10-23T21:45:01Z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